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4"/>
  </p:sldMasterIdLst>
  <p:sldIdLst>
    <p:sldId id="256" r:id="rId5"/>
    <p:sldId id="257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60" r:id="rId24"/>
    <p:sldId id="261" r:id="rId25"/>
    <p:sldId id="259" r:id="rId26"/>
    <p:sldId id="278" r:id="rId27"/>
    <p:sldId id="280" r:id="rId28"/>
    <p:sldId id="281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5" d="100"/>
          <a:sy n="65" d="100"/>
        </p:scale>
        <p:origin x="90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83727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61376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047495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69905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473525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2418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6736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86279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5162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28030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17586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95676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03256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24520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85752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91793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08324-A84C-4A45-93B6-78D079CCE772}" type="datetime1">
              <a:rPr lang="en-US" smtClean="0"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861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es.liveworksheets.com/zn688879ce" TargetMode="External"/><Relationship Id="rId13" Type="http://schemas.openxmlformats.org/officeDocument/2006/relationships/hyperlink" Target="https://es.liveworksheets.com/ca1395951im" TargetMode="External"/><Relationship Id="rId3" Type="http://schemas.openxmlformats.org/officeDocument/2006/relationships/hyperlink" Target="https://es.liveworksheets.com/en149191fi" TargetMode="External"/><Relationship Id="rId7" Type="http://schemas.openxmlformats.org/officeDocument/2006/relationships/hyperlink" Target="https://es.liveworksheets.com/vb1210644bo" TargetMode="External"/><Relationship Id="rId12" Type="http://schemas.openxmlformats.org/officeDocument/2006/relationships/hyperlink" Target="https://es.liveworksheets.com/ep1458937yp" TargetMode="External"/><Relationship Id="rId2" Type="http://schemas.openxmlformats.org/officeDocument/2006/relationships/hyperlink" Target="https://es.liveworksheets.com/dh1315717d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s.liveworksheets.com/ym603572mb" TargetMode="External"/><Relationship Id="rId11" Type="http://schemas.openxmlformats.org/officeDocument/2006/relationships/hyperlink" Target="https://es.liveworksheets.com/jm154871np" TargetMode="External"/><Relationship Id="rId5" Type="http://schemas.openxmlformats.org/officeDocument/2006/relationships/hyperlink" Target="https://es.liveworksheets.com/in879537ur" TargetMode="External"/><Relationship Id="rId10" Type="http://schemas.openxmlformats.org/officeDocument/2006/relationships/hyperlink" Target="https://es.liveworksheets.com/vi687163ik" TargetMode="External"/><Relationship Id="rId4" Type="http://schemas.openxmlformats.org/officeDocument/2006/relationships/hyperlink" Target="https://es.liveworksheets.com/po1346992hn" TargetMode="External"/><Relationship Id="rId9" Type="http://schemas.openxmlformats.org/officeDocument/2006/relationships/hyperlink" Target="https://es.liveworksheets.com/bp295634yj" TargetMode="External"/><Relationship Id="rId14" Type="http://schemas.openxmlformats.org/officeDocument/2006/relationships/hyperlink" Target="https://es.liveworksheets.com/ks668080xs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es.liveworksheets.com/ug55663dl" TargetMode="External"/><Relationship Id="rId3" Type="http://schemas.openxmlformats.org/officeDocument/2006/relationships/hyperlink" Target="https://es.liveworksheets.com/uk231466gk" TargetMode="External"/><Relationship Id="rId7" Type="http://schemas.openxmlformats.org/officeDocument/2006/relationships/hyperlink" Target="https://es.liveworksheets.com/on216373se" TargetMode="External"/><Relationship Id="rId2" Type="http://schemas.openxmlformats.org/officeDocument/2006/relationships/hyperlink" Target="https://es.liveworksheets.com/sy307991so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s.liveworksheets.com/un473959ok" TargetMode="External"/><Relationship Id="rId5" Type="http://schemas.openxmlformats.org/officeDocument/2006/relationships/hyperlink" Target="https://es.liveworksheets.com/ie576762za" TargetMode="External"/><Relationship Id="rId4" Type="http://schemas.openxmlformats.org/officeDocument/2006/relationships/hyperlink" Target="https://es.liveworksheets.com/tm619841bm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es.liveworksheets.com/bd529780yq" TargetMode="External"/><Relationship Id="rId3" Type="http://schemas.openxmlformats.org/officeDocument/2006/relationships/hyperlink" Target="https://es.liveworksheets.com/gn1677258qt" TargetMode="External"/><Relationship Id="rId7" Type="http://schemas.openxmlformats.org/officeDocument/2006/relationships/hyperlink" Target="https://es.liveworksheets.com/nl35158jd" TargetMode="External"/><Relationship Id="rId2" Type="http://schemas.openxmlformats.org/officeDocument/2006/relationships/hyperlink" Target="https://es.liveworksheets.com/dq1210552ri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s.liveworksheets.com/dl272803cv" TargetMode="External"/><Relationship Id="rId11" Type="http://schemas.openxmlformats.org/officeDocument/2006/relationships/hyperlink" Target="https://es.liveworksheets.com/jd269319ct" TargetMode="External"/><Relationship Id="rId5" Type="http://schemas.openxmlformats.org/officeDocument/2006/relationships/hyperlink" Target="https://es.liveworksheets.com/ms373007ea" TargetMode="External"/><Relationship Id="rId10" Type="http://schemas.openxmlformats.org/officeDocument/2006/relationships/hyperlink" Target="https://es.liveworksheets.com/pc1228972bg" TargetMode="External"/><Relationship Id="rId4" Type="http://schemas.openxmlformats.org/officeDocument/2006/relationships/hyperlink" Target="https://es.liveworksheets.com/ic320676ls" TargetMode="External"/><Relationship Id="rId9" Type="http://schemas.openxmlformats.org/officeDocument/2006/relationships/hyperlink" Target="https://es.liveworksheets.com/nu749047ic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s.liveworksheets.com/mk163401cl" TargetMode="External"/><Relationship Id="rId7" Type="http://schemas.openxmlformats.org/officeDocument/2006/relationships/hyperlink" Target="https://es.liveworksheets.com/jl636692yy" TargetMode="External"/><Relationship Id="rId2" Type="http://schemas.openxmlformats.org/officeDocument/2006/relationships/hyperlink" Target="https://es.liveworksheets.com/el790920os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s.liveworksheets.com/gr108336uk" TargetMode="External"/><Relationship Id="rId5" Type="http://schemas.openxmlformats.org/officeDocument/2006/relationships/hyperlink" Target="https://es.liveworksheets.com/ej272739kr" TargetMode="External"/><Relationship Id="rId4" Type="http://schemas.openxmlformats.org/officeDocument/2006/relationships/hyperlink" Target="https://es.liveworksheets.com/mi1212950pv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es.liveworksheets.com/xi231436cx" TargetMode="External"/><Relationship Id="rId3" Type="http://schemas.openxmlformats.org/officeDocument/2006/relationships/hyperlink" Target="https://es.liveworksheets.com/ca119066xz" TargetMode="External"/><Relationship Id="rId7" Type="http://schemas.openxmlformats.org/officeDocument/2006/relationships/hyperlink" Target="https://es.liveworksheets.com/ox1211878oz" TargetMode="External"/><Relationship Id="rId2" Type="http://schemas.openxmlformats.org/officeDocument/2006/relationships/hyperlink" Target="https://es.liveworksheets.com/pt703662v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s.liveworksheets.com/qb1954705so" TargetMode="External"/><Relationship Id="rId11" Type="http://schemas.openxmlformats.org/officeDocument/2006/relationships/hyperlink" Target="https://es.liveworksheets.com/yc1464538yx" TargetMode="External"/><Relationship Id="rId5" Type="http://schemas.openxmlformats.org/officeDocument/2006/relationships/hyperlink" Target="https://es.liveworksheets.com/ha2255057mm" TargetMode="External"/><Relationship Id="rId10" Type="http://schemas.openxmlformats.org/officeDocument/2006/relationships/hyperlink" Target="https://es.liveworksheets.com/po255455yq" TargetMode="External"/><Relationship Id="rId4" Type="http://schemas.openxmlformats.org/officeDocument/2006/relationships/hyperlink" Target="https://es.liveworksheets.com/cx1276063nz" TargetMode="External"/><Relationship Id="rId9" Type="http://schemas.openxmlformats.org/officeDocument/2006/relationships/hyperlink" Target="https://es.liveworksheets.com/js600738ev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es.liveworksheets.com/jd162315zl" TargetMode="External"/><Relationship Id="rId13" Type="http://schemas.openxmlformats.org/officeDocument/2006/relationships/hyperlink" Target="https://es.liveworksheets.com/nz159209pe" TargetMode="External"/><Relationship Id="rId3" Type="http://schemas.openxmlformats.org/officeDocument/2006/relationships/hyperlink" Target="https://es.liveworksheets.com/ml678221bb" TargetMode="External"/><Relationship Id="rId7" Type="http://schemas.openxmlformats.org/officeDocument/2006/relationships/hyperlink" Target="https://es.liveworksheets.com/jz812071xl" TargetMode="External"/><Relationship Id="rId12" Type="http://schemas.openxmlformats.org/officeDocument/2006/relationships/hyperlink" Target="https://es.liveworksheets.com/ie1389016xo" TargetMode="External"/><Relationship Id="rId2" Type="http://schemas.openxmlformats.org/officeDocument/2006/relationships/hyperlink" Target="https://es.liveworksheets.com/ln6078pz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s.liveworksheets.com/ru523050vz" TargetMode="External"/><Relationship Id="rId11" Type="http://schemas.openxmlformats.org/officeDocument/2006/relationships/hyperlink" Target="https://es.liveworksheets.com/co288301sb" TargetMode="External"/><Relationship Id="rId5" Type="http://schemas.openxmlformats.org/officeDocument/2006/relationships/hyperlink" Target="https://es.liveworksheets.com/zm323530js" TargetMode="External"/><Relationship Id="rId15" Type="http://schemas.openxmlformats.org/officeDocument/2006/relationships/hyperlink" Target="https://es.liveworksheets.com/zs1258897sm" TargetMode="External"/><Relationship Id="rId10" Type="http://schemas.openxmlformats.org/officeDocument/2006/relationships/hyperlink" Target="https://es.liveworksheets.com/jh469972xl" TargetMode="External"/><Relationship Id="rId4" Type="http://schemas.openxmlformats.org/officeDocument/2006/relationships/hyperlink" Target="https://es.liveworksheets.com/tg1506626mf" TargetMode="External"/><Relationship Id="rId9" Type="http://schemas.openxmlformats.org/officeDocument/2006/relationships/hyperlink" Target="https://es.liveworksheets.com/sf1298433cx" TargetMode="External"/><Relationship Id="rId14" Type="http://schemas.openxmlformats.org/officeDocument/2006/relationships/hyperlink" Target="https://es.liveworksheets.com/pc1365576xf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es.liveworksheets.com/di2406999vl" TargetMode="External"/><Relationship Id="rId3" Type="http://schemas.openxmlformats.org/officeDocument/2006/relationships/hyperlink" Target="https://es.liveworksheets.com/eg2357516xt" TargetMode="External"/><Relationship Id="rId7" Type="http://schemas.openxmlformats.org/officeDocument/2006/relationships/hyperlink" Target="https://es.liveworksheets.com/hs2563377df" TargetMode="External"/><Relationship Id="rId12" Type="http://schemas.openxmlformats.org/officeDocument/2006/relationships/hyperlink" Target="https://es.liveworksheets.com/ht1326035pt" TargetMode="External"/><Relationship Id="rId2" Type="http://schemas.openxmlformats.org/officeDocument/2006/relationships/hyperlink" Target="https://es.liveworksheets.com/sj690747ic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s.liveworksheets.com/bu452685kp" TargetMode="External"/><Relationship Id="rId11" Type="http://schemas.openxmlformats.org/officeDocument/2006/relationships/hyperlink" Target="https://es.liveworksheets.com/nl1383627qn" TargetMode="External"/><Relationship Id="rId5" Type="http://schemas.openxmlformats.org/officeDocument/2006/relationships/hyperlink" Target="https://es.liveworksheets.com/cv759942cj" TargetMode="External"/><Relationship Id="rId10" Type="http://schemas.openxmlformats.org/officeDocument/2006/relationships/hyperlink" Target="https://es.liveworksheets.com/ji2683974xf" TargetMode="External"/><Relationship Id="rId4" Type="http://schemas.openxmlformats.org/officeDocument/2006/relationships/hyperlink" Target="https://es.liveworksheets.com/xe1099832eb" TargetMode="External"/><Relationship Id="rId9" Type="http://schemas.openxmlformats.org/officeDocument/2006/relationships/hyperlink" Target="https://es.liveworksheets.com/px2470841ff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es.liveworksheets.com/un2548349kd" TargetMode="External"/><Relationship Id="rId13" Type="http://schemas.openxmlformats.org/officeDocument/2006/relationships/hyperlink" Target="https://es.liveworksheets.com/uv2336132pd" TargetMode="External"/><Relationship Id="rId3" Type="http://schemas.openxmlformats.org/officeDocument/2006/relationships/hyperlink" Target="https://es.liveworksheets.com/mv1276535nm" TargetMode="External"/><Relationship Id="rId7" Type="http://schemas.openxmlformats.org/officeDocument/2006/relationships/hyperlink" Target="https://es.liveworksheets.com/au416788ac" TargetMode="External"/><Relationship Id="rId12" Type="http://schemas.openxmlformats.org/officeDocument/2006/relationships/hyperlink" Target="https://es.liveworksheets.com/un2022177ir" TargetMode="External"/><Relationship Id="rId2" Type="http://schemas.openxmlformats.org/officeDocument/2006/relationships/hyperlink" Target="https://es.liveworksheets.com/gg1285334fr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s.liveworksheets.com/mx1461577lu" TargetMode="External"/><Relationship Id="rId11" Type="http://schemas.openxmlformats.org/officeDocument/2006/relationships/hyperlink" Target="https://es.liveworksheets.com/hp1123161pz" TargetMode="External"/><Relationship Id="rId5" Type="http://schemas.openxmlformats.org/officeDocument/2006/relationships/hyperlink" Target="https://es.liveworksheets.com/md1257053ys" TargetMode="External"/><Relationship Id="rId10" Type="http://schemas.openxmlformats.org/officeDocument/2006/relationships/hyperlink" Target="https://es.liveworksheets.com/yu375345pg" TargetMode="External"/><Relationship Id="rId4" Type="http://schemas.openxmlformats.org/officeDocument/2006/relationships/hyperlink" Target="https://es.liveworksheets.com/dc1465295io" TargetMode="External"/><Relationship Id="rId9" Type="http://schemas.openxmlformats.org/officeDocument/2006/relationships/hyperlink" Target="https://es.liveworksheets.com/fe253432fu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es.liveworksheets.com/at1353569is" TargetMode="External"/><Relationship Id="rId13" Type="http://schemas.openxmlformats.org/officeDocument/2006/relationships/hyperlink" Target="https://es.liveworksheets.com/rs1806865kl" TargetMode="External"/><Relationship Id="rId3" Type="http://schemas.openxmlformats.org/officeDocument/2006/relationships/hyperlink" Target="https://es.liveworksheets.com/qh1297158gh" TargetMode="External"/><Relationship Id="rId7" Type="http://schemas.openxmlformats.org/officeDocument/2006/relationships/hyperlink" Target="https://es.liveworksheets.com/ko517088qh" TargetMode="External"/><Relationship Id="rId12" Type="http://schemas.openxmlformats.org/officeDocument/2006/relationships/hyperlink" Target="https://es.liveworksheets.com/vg1302060zj" TargetMode="External"/><Relationship Id="rId2" Type="http://schemas.openxmlformats.org/officeDocument/2006/relationships/hyperlink" Target="https://es.liveworksheets.com/rl158977zp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s.liveworksheets.com/jv2119374og" TargetMode="External"/><Relationship Id="rId11" Type="http://schemas.openxmlformats.org/officeDocument/2006/relationships/hyperlink" Target="https://es.liveworksheets.com/hj1246409xl" TargetMode="External"/><Relationship Id="rId5" Type="http://schemas.openxmlformats.org/officeDocument/2006/relationships/hyperlink" Target="https://es.liveworksheets.com/mf692186gd" TargetMode="External"/><Relationship Id="rId10" Type="http://schemas.openxmlformats.org/officeDocument/2006/relationships/hyperlink" Target="https://es.liveworksheets.com/iq1299015ha" TargetMode="External"/><Relationship Id="rId4" Type="http://schemas.openxmlformats.org/officeDocument/2006/relationships/hyperlink" Target="https://es.liveworksheets.com/nl513647kx" TargetMode="External"/><Relationship Id="rId9" Type="http://schemas.openxmlformats.org/officeDocument/2006/relationships/hyperlink" Target="https://es.liveworksheets.com/hg136781bx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es.liveworksheets.com/mo590864dk" TargetMode="External"/><Relationship Id="rId13" Type="http://schemas.openxmlformats.org/officeDocument/2006/relationships/hyperlink" Target="https://es.liveworksheets.com/xk198869fh" TargetMode="External"/><Relationship Id="rId3" Type="http://schemas.openxmlformats.org/officeDocument/2006/relationships/hyperlink" Target="https://es.liveworksheets.com/uv1377154ms" TargetMode="External"/><Relationship Id="rId7" Type="http://schemas.openxmlformats.org/officeDocument/2006/relationships/hyperlink" Target="https://es.liveworksheets.com/ym977194sp" TargetMode="External"/><Relationship Id="rId12" Type="http://schemas.openxmlformats.org/officeDocument/2006/relationships/hyperlink" Target="https://es.liveworksheets.com/ll1742090cq" TargetMode="External"/><Relationship Id="rId2" Type="http://schemas.openxmlformats.org/officeDocument/2006/relationships/hyperlink" Target="https://es.liveworksheets.com/kn78542yz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s.liveworksheets.com/oi359902zo" TargetMode="External"/><Relationship Id="rId11" Type="http://schemas.openxmlformats.org/officeDocument/2006/relationships/hyperlink" Target="https://es.liveworksheets.com/ji1914844xf" TargetMode="External"/><Relationship Id="rId5" Type="http://schemas.openxmlformats.org/officeDocument/2006/relationships/hyperlink" Target="https://es.liveworksheets.com/op2667749ju" TargetMode="External"/><Relationship Id="rId10" Type="http://schemas.openxmlformats.org/officeDocument/2006/relationships/hyperlink" Target="https://es.liveworksheets.com/cc1782653tz" TargetMode="External"/><Relationship Id="rId4" Type="http://schemas.openxmlformats.org/officeDocument/2006/relationships/hyperlink" Target="https://es.liveworksheets.com/xu806184ee" TargetMode="External"/><Relationship Id="rId9" Type="http://schemas.openxmlformats.org/officeDocument/2006/relationships/hyperlink" Target="https://es.liveworksheets.com/df2209983kc" TargetMode="External"/><Relationship Id="rId14" Type="http://schemas.openxmlformats.org/officeDocument/2006/relationships/hyperlink" Target="https://es.liveworksheets.com/mf337689h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es.liveworksheets.com/qa1556833bz" TargetMode="External"/><Relationship Id="rId13" Type="http://schemas.openxmlformats.org/officeDocument/2006/relationships/hyperlink" Target="https://es.liveworksheets.com/sc218976vh" TargetMode="External"/><Relationship Id="rId3" Type="http://schemas.openxmlformats.org/officeDocument/2006/relationships/hyperlink" Target="https://es.liveworksheets.com/no1499937ai" TargetMode="External"/><Relationship Id="rId7" Type="http://schemas.openxmlformats.org/officeDocument/2006/relationships/hyperlink" Target="https://es.liveworksheets.com/cb1294695xq" TargetMode="External"/><Relationship Id="rId12" Type="http://schemas.openxmlformats.org/officeDocument/2006/relationships/hyperlink" Target="https://es.liveworksheets.com/pj549655ed" TargetMode="External"/><Relationship Id="rId2" Type="http://schemas.openxmlformats.org/officeDocument/2006/relationships/hyperlink" Target="https://es.liveworksheets.com/ct465135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s.liveworksheets.com/hl1449778qi" TargetMode="External"/><Relationship Id="rId11" Type="http://schemas.openxmlformats.org/officeDocument/2006/relationships/hyperlink" Target="https://es.liveworksheets.com/vf695693dv" TargetMode="External"/><Relationship Id="rId5" Type="http://schemas.openxmlformats.org/officeDocument/2006/relationships/hyperlink" Target="https://es.liveworksheets.com/ed1509419tn" TargetMode="External"/><Relationship Id="rId10" Type="http://schemas.openxmlformats.org/officeDocument/2006/relationships/hyperlink" Target="https://es.liveworksheets.com/gf294740lx" TargetMode="External"/><Relationship Id="rId4" Type="http://schemas.openxmlformats.org/officeDocument/2006/relationships/hyperlink" Target="https://es.liveworksheets.com/dh1247155as" TargetMode="External"/><Relationship Id="rId9" Type="http://schemas.openxmlformats.org/officeDocument/2006/relationships/hyperlink" Target="https://es.liveworksheets.com/ya350452lp" TargetMode="External"/><Relationship Id="rId14" Type="http://schemas.openxmlformats.org/officeDocument/2006/relationships/hyperlink" Target="https://es.liveworksheets.com/ih792610jn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es.liveworksheets.com/rs905719hb" TargetMode="External"/><Relationship Id="rId3" Type="http://schemas.openxmlformats.org/officeDocument/2006/relationships/hyperlink" Target="https://es.liveworksheets.com/bk741982zx" TargetMode="External"/><Relationship Id="rId7" Type="http://schemas.openxmlformats.org/officeDocument/2006/relationships/hyperlink" Target="https://es.liveworksheets.com/hj1459908jy" TargetMode="External"/><Relationship Id="rId12" Type="http://schemas.openxmlformats.org/officeDocument/2006/relationships/hyperlink" Target="https://es.liveworksheets.com/nz415864jo" TargetMode="External"/><Relationship Id="rId2" Type="http://schemas.openxmlformats.org/officeDocument/2006/relationships/hyperlink" Target="https://es.liveworksheets.com/yr1674243li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s.liveworksheets.com/dp1459905dz" TargetMode="External"/><Relationship Id="rId11" Type="http://schemas.openxmlformats.org/officeDocument/2006/relationships/hyperlink" Target="https://es.liveworksheets.com/ln1572789py" TargetMode="External"/><Relationship Id="rId5" Type="http://schemas.openxmlformats.org/officeDocument/2006/relationships/hyperlink" Target="https://es.liveworksheets.com/qy905458ll" TargetMode="External"/><Relationship Id="rId10" Type="http://schemas.openxmlformats.org/officeDocument/2006/relationships/hyperlink" Target="https://es.liveworksheets.com/ic1304889qv" TargetMode="External"/><Relationship Id="rId4" Type="http://schemas.openxmlformats.org/officeDocument/2006/relationships/hyperlink" Target="https://es.liveworksheets.com/ft1318573kb" TargetMode="External"/><Relationship Id="rId9" Type="http://schemas.openxmlformats.org/officeDocument/2006/relationships/hyperlink" Target="https://es.liveworksheets.com/df57995pt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es.liveworksheets.com/pp1960960bt" TargetMode="External"/><Relationship Id="rId3" Type="http://schemas.openxmlformats.org/officeDocument/2006/relationships/hyperlink" Target="https://es.liveworksheets.com/yr202817jb" TargetMode="External"/><Relationship Id="rId7" Type="http://schemas.openxmlformats.org/officeDocument/2006/relationships/hyperlink" Target="https://es.liveworksheets.com/yg14754va" TargetMode="External"/><Relationship Id="rId2" Type="http://schemas.openxmlformats.org/officeDocument/2006/relationships/hyperlink" Target="https://es.liveworksheets.com/km1778267mb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s.liveworksheets.com/hf1294307ds" TargetMode="External"/><Relationship Id="rId5" Type="http://schemas.openxmlformats.org/officeDocument/2006/relationships/hyperlink" Target="https://es.liveworksheets.com/by1886251th" TargetMode="External"/><Relationship Id="rId10" Type="http://schemas.openxmlformats.org/officeDocument/2006/relationships/hyperlink" Target="https://es.liveworksheets.com/hm2309428md" TargetMode="External"/><Relationship Id="rId4" Type="http://schemas.openxmlformats.org/officeDocument/2006/relationships/hyperlink" Target="https://es.liveworksheets.com/ms1738106gg" TargetMode="External"/><Relationship Id="rId9" Type="http://schemas.openxmlformats.org/officeDocument/2006/relationships/hyperlink" Target="https://es.liveworksheets.com/qn1448574as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es.liveworksheets.com/zn1716087zp" TargetMode="External"/><Relationship Id="rId3" Type="http://schemas.openxmlformats.org/officeDocument/2006/relationships/hyperlink" Target="https://es.liveworksheets.com/cl699729od" TargetMode="External"/><Relationship Id="rId7" Type="http://schemas.openxmlformats.org/officeDocument/2006/relationships/hyperlink" Target="https://es.liveworksheets.com/bj2119218hc" TargetMode="External"/><Relationship Id="rId12" Type="http://schemas.openxmlformats.org/officeDocument/2006/relationships/hyperlink" Target="https://es.liveworksheets.com/hr652589ku" TargetMode="External"/><Relationship Id="rId2" Type="http://schemas.openxmlformats.org/officeDocument/2006/relationships/hyperlink" Target="https://es.liveworksheets.com/jl575017ys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s.liveworksheets.com/rl2083036gz" TargetMode="External"/><Relationship Id="rId11" Type="http://schemas.openxmlformats.org/officeDocument/2006/relationships/hyperlink" Target="https://es.liveworksheets.com/ci1674533cu" TargetMode="External"/><Relationship Id="rId5" Type="http://schemas.openxmlformats.org/officeDocument/2006/relationships/hyperlink" Target="https://es.liveworksheets.com/tr1686289to" TargetMode="External"/><Relationship Id="rId10" Type="http://schemas.openxmlformats.org/officeDocument/2006/relationships/hyperlink" Target="https://es.liveworksheets.com/uu1862376oq" TargetMode="External"/><Relationship Id="rId4" Type="http://schemas.openxmlformats.org/officeDocument/2006/relationships/hyperlink" Target="https://es.liveworksheets.com/bn1315524jh" TargetMode="External"/><Relationship Id="rId9" Type="http://schemas.openxmlformats.org/officeDocument/2006/relationships/hyperlink" Target="https://es.liveworksheets.com/mk76100xf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es.liveworksheets.com/yh382595vq" TargetMode="External"/><Relationship Id="rId3" Type="http://schemas.openxmlformats.org/officeDocument/2006/relationships/hyperlink" Target="https://es.liveworksheets.com/jb2047184lg" TargetMode="External"/><Relationship Id="rId7" Type="http://schemas.openxmlformats.org/officeDocument/2006/relationships/hyperlink" Target="https://es.liveworksheets.com/zx2114450dr" TargetMode="External"/><Relationship Id="rId2" Type="http://schemas.openxmlformats.org/officeDocument/2006/relationships/hyperlink" Target="https://es.liveworksheets.com/qj1158426p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s.liveworksheets.com/iz1368586ga" TargetMode="External"/><Relationship Id="rId5" Type="http://schemas.openxmlformats.org/officeDocument/2006/relationships/hyperlink" Target="https://es.liveworksheets.com/dx2603706kc" TargetMode="External"/><Relationship Id="rId10" Type="http://schemas.openxmlformats.org/officeDocument/2006/relationships/hyperlink" Target="https://es.liveworksheets.com/uy742256gs" TargetMode="External"/><Relationship Id="rId4" Type="http://schemas.openxmlformats.org/officeDocument/2006/relationships/hyperlink" Target="https://es.liveworksheets.com/qr2046658vd" TargetMode="External"/><Relationship Id="rId9" Type="http://schemas.openxmlformats.org/officeDocument/2006/relationships/hyperlink" Target="https://es.liveworksheets.com/ce341018ye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s.liveworksheets.com/hg87107do" TargetMode="External"/><Relationship Id="rId7" Type="http://schemas.openxmlformats.org/officeDocument/2006/relationships/hyperlink" Target="https://es.liveworksheets.com/gu383484zk" TargetMode="External"/><Relationship Id="rId2" Type="http://schemas.openxmlformats.org/officeDocument/2006/relationships/hyperlink" Target="https://es.liveworksheets.com/nq481214fj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s.liveworksheets.com/nm1340328fx" TargetMode="External"/><Relationship Id="rId5" Type="http://schemas.openxmlformats.org/officeDocument/2006/relationships/hyperlink" Target="https://es.liveworksheets.com/ey1306612yn" TargetMode="External"/><Relationship Id="rId4" Type="http://schemas.openxmlformats.org/officeDocument/2006/relationships/hyperlink" Target="https://es.liveworksheets.com/mf1037424ff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s.liveworksheets.com/bk2998924ao" TargetMode="External"/><Relationship Id="rId13" Type="http://schemas.openxmlformats.org/officeDocument/2006/relationships/hyperlink" Target="https://es.liveworksheets.com/bd812208rd" TargetMode="External"/><Relationship Id="rId3" Type="http://schemas.openxmlformats.org/officeDocument/2006/relationships/hyperlink" Target="https://es.liveworksheets.com/fm2591559ck" TargetMode="External"/><Relationship Id="rId7" Type="http://schemas.openxmlformats.org/officeDocument/2006/relationships/hyperlink" Target="https://es.liveworksheets.com/ug602315ab" TargetMode="External"/><Relationship Id="rId12" Type="http://schemas.openxmlformats.org/officeDocument/2006/relationships/hyperlink" Target="https://es.liveworksheets.com/cv1298768bh" TargetMode="External"/><Relationship Id="rId2" Type="http://schemas.openxmlformats.org/officeDocument/2006/relationships/hyperlink" Target="https://es.liveworksheets.com/jv6553pc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s.liveworksheets.com/td1319345bv" TargetMode="External"/><Relationship Id="rId11" Type="http://schemas.openxmlformats.org/officeDocument/2006/relationships/hyperlink" Target="https://es.liveworksheets.com/af2548760mk" TargetMode="External"/><Relationship Id="rId5" Type="http://schemas.openxmlformats.org/officeDocument/2006/relationships/hyperlink" Target="https://es.liveworksheets.com/le2527726rr" TargetMode="External"/><Relationship Id="rId10" Type="http://schemas.openxmlformats.org/officeDocument/2006/relationships/hyperlink" Target="https://es.liveworksheets.com/xg2706052kp" TargetMode="External"/><Relationship Id="rId4" Type="http://schemas.openxmlformats.org/officeDocument/2006/relationships/hyperlink" Target="https://es.liveworksheets.com/vr158905ee" TargetMode="External"/><Relationship Id="rId9" Type="http://schemas.openxmlformats.org/officeDocument/2006/relationships/hyperlink" Target="https://es.liveworksheets.com/ml2562093zu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s.liveworksheets.com/ao600812jd" TargetMode="External"/><Relationship Id="rId3" Type="http://schemas.openxmlformats.org/officeDocument/2006/relationships/hyperlink" Target="https://es.liveworksheets.com/gx1433367px" TargetMode="External"/><Relationship Id="rId7" Type="http://schemas.openxmlformats.org/officeDocument/2006/relationships/hyperlink" Target="https://es.liveworksheets.com/ba1680004qm" TargetMode="External"/><Relationship Id="rId2" Type="http://schemas.openxmlformats.org/officeDocument/2006/relationships/hyperlink" Target="https://es.liveworksheets.com/mm662529lc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s.liveworksheets.com/kf634201en" TargetMode="External"/><Relationship Id="rId11" Type="http://schemas.openxmlformats.org/officeDocument/2006/relationships/hyperlink" Target="https://es.liveworksheets.com/sm444347iv" TargetMode="External"/><Relationship Id="rId5" Type="http://schemas.openxmlformats.org/officeDocument/2006/relationships/hyperlink" Target="https://es.liveworksheets.com/cs449612rq" TargetMode="External"/><Relationship Id="rId10" Type="http://schemas.openxmlformats.org/officeDocument/2006/relationships/hyperlink" Target="https://es.liveworksheets.com/ic546453og" TargetMode="External"/><Relationship Id="rId4" Type="http://schemas.openxmlformats.org/officeDocument/2006/relationships/hyperlink" Target="https://es.liveworksheets.com/tg427468rb" TargetMode="External"/><Relationship Id="rId9" Type="http://schemas.openxmlformats.org/officeDocument/2006/relationships/hyperlink" Target="https://es.liveworksheets.com/jp280037br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s.liveworksheets.com/ek637264bn" TargetMode="External"/><Relationship Id="rId3" Type="http://schemas.openxmlformats.org/officeDocument/2006/relationships/hyperlink" Target="https://es.liveworksheets.com/ou393399yh" TargetMode="External"/><Relationship Id="rId7" Type="http://schemas.openxmlformats.org/officeDocument/2006/relationships/hyperlink" Target="https://es.liveworksheets.com/mf1492775cx" TargetMode="External"/><Relationship Id="rId12" Type="http://schemas.openxmlformats.org/officeDocument/2006/relationships/hyperlink" Target="https://es.liveworksheets.com/cb586280av" TargetMode="External"/><Relationship Id="rId2" Type="http://schemas.openxmlformats.org/officeDocument/2006/relationships/hyperlink" Target="https://es.liveworksheets.com/bz1005058qq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s.liveworksheets.com/hk315546tb" TargetMode="External"/><Relationship Id="rId11" Type="http://schemas.openxmlformats.org/officeDocument/2006/relationships/hyperlink" Target="https://es.liveworksheets.com/hr477069gv" TargetMode="External"/><Relationship Id="rId5" Type="http://schemas.openxmlformats.org/officeDocument/2006/relationships/hyperlink" Target="https://es.liveworksheets.com/ct349086qn" TargetMode="External"/><Relationship Id="rId10" Type="http://schemas.openxmlformats.org/officeDocument/2006/relationships/hyperlink" Target="https://es.liveworksheets.com/dc1542127eq" TargetMode="External"/><Relationship Id="rId4" Type="http://schemas.openxmlformats.org/officeDocument/2006/relationships/hyperlink" Target="https://es.liveworksheets.com/sa362355gr" TargetMode="External"/><Relationship Id="rId9" Type="http://schemas.openxmlformats.org/officeDocument/2006/relationships/hyperlink" Target="https://es.liveworksheets.com/ud636836zj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es.liveworksheets.com/xv254194aq" TargetMode="External"/><Relationship Id="rId13" Type="http://schemas.openxmlformats.org/officeDocument/2006/relationships/hyperlink" Target="https://es.liveworksheets.com/pc1778432es" TargetMode="External"/><Relationship Id="rId3" Type="http://schemas.openxmlformats.org/officeDocument/2006/relationships/hyperlink" Target="https://es.liveworksheets.com/su1769617mb" TargetMode="External"/><Relationship Id="rId7" Type="http://schemas.openxmlformats.org/officeDocument/2006/relationships/hyperlink" Target="https://es.liveworksheets.com/ue817326ud" TargetMode="External"/><Relationship Id="rId12" Type="http://schemas.openxmlformats.org/officeDocument/2006/relationships/hyperlink" Target="https://es.liveworksheets.com/mm660083sq" TargetMode="External"/><Relationship Id="rId2" Type="http://schemas.openxmlformats.org/officeDocument/2006/relationships/hyperlink" Target="https://es.liveworksheets.com/oz540209zx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s.liveworksheets.com/ke6037ex" TargetMode="External"/><Relationship Id="rId11" Type="http://schemas.openxmlformats.org/officeDocument/2006/relationships/hyperlink" Target="https://es.liveworksheets.com/at1492048ij" TargetMode="External"/><Relationship Id="rId5" Type="http://schemas.openxmlformats.org/officeDocument/2006/relationships/hyperlink" Target="https://es.liveworksheets.com/kn1735024cy" TargetMode="External"/><Relationship Id="rId10" Type="http://schemas.openxmlformats.org/officeDocument/2006/relationships/hyperlink" Target="https://es.liveworksheets.com/bq264207mo" TargetMode="External"/><Relationship Id="rId4" Type="http://schemas.openxmlformats.org/officeDocument/2006/relationships/hyperlink" Target="https://es.liveworksheets.com/vf841633do" TargetMode="External"/><Relationship Id="rId9" Type="http://schemas.openxmlformats.org/officeDocument/2006/relationships/hyperlink" Target="https://es.liveworksheets.com/cb669384yn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es.liveworksheets.com/hh158889kg" TargetMode="External"/><Relationship Id="rId13" Type="http://schemas.openxmlformats.org/officeDocument/2006/relationships/hyperlink" Target="https://es.liveworksheets.com/gu1348181qg" TargetMode="External"/><Relationship Id="rId3" Type="http://schemas.openxmlformats.org/officeDocument/2006/relationships/hyperlink" Target="https://es.liveworksheets.com/yo1727295cy" TargetMode="External"/><Relationship Id="rId7" Type="http://schemas.openxmlformats.org/officeDocument/2006/relationships/hyperlink" Target="https://es.liveworksheets.com/fu1347943dh" TargetMode="External"/><Relationship Id="rId12" Type="http://schemas.openxmlformats.org/officeDocument/2006/relationships/hyperlink" Target="https://es.liveworksheets.com/mp1352593rs" TargetMode="External"/><Relationship Id="rId2" Type="http://schemas.openxmlformats.org/officeDocument/2006/relationships/hyperlink" Target="https://es.liveworksheets.com/pa677504oy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s.liveworksheets.com/if593937rj" TargetMode="External"/><Relationship Id="rId11" Type="http://schemas.openxmlformats.org/officeDocument/2006/relationships/hyperlink" Target="https://es.liveworksheets.com/vi506502dn" TargetMode="External"/><Relationship Id="rId5" Type="http://schemas.openxmlformats.org/officeDocument/2006/relationships/hyperlink" Target="https://es.liveworksheets.com/hk1969099db" TargetMode="External"/><Relationship Id="rId10" Type="http://schemas.openxmlformats.org/officeDocument/2006/relationships/hyperlink" Target="https://es.liveworksheets.com/xb485554rt" TargetMode="External"/><Relationship Id="rId4" Type="http://schemas.openxmlformats.org/officeDocument/2006/relationships/hyperlink" Target="https://es.liveworksheets.com/ej1336612ih" TargetMode="External"/><Relationship Id="rId9" Type="http://schemas.openxmlformats.org/officeDocument/2006/relationships/hyperlink" Target="https://es.liveworksheets.com/hr6091eb" TargetMode="External"/><Relationship Id="rId14" Type="http://schemas.openxmlformats.org/officeDocument/2006/relationships/hyperlink" Target="https://es.liveworksheets.com/ac1498129it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es.liveworksheets.com/nh799573kc" TargetMode="External"/><Relationship Id="rId3" Type="http://schemas.openxmlformats.org/officeDocument/2006/relationships/hyperlink" Target="https://es.liveworksheets.com/uq1257540se" TargetMode="External"/><Relationship Id="rId7" Type="http://schemas.openxmlformats.org/officeDocument/2006/relationships/hyperlink" Target="https://es.liveworksheets.com/tt1861452gy" TargetMode="External"/><Relationship Id="rId12" Type="http://schemas.openxmlformats.org/officeDocument/2006/relationships/hyperlink" Target="https://es.liveworksheets.com/vx1455291zr" TargetMode="External"/><Relationship Id="rId2" Type="http://schemas.openxmlformats.org/officeDocument/2006/relationships/hyperlink" Target="https://es.liveworksheets.com/zg593289v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s.liveworksheets.com/gu1348181qg" TargetMode="External"/><Relationship Id="rId11" Type="http://schemas.openxmlformats.org/officeDocument/2006/relationships/hyperlink" Target="https://es.liveworksheets.com/be814299tm" TargetMode="External"/><Relationship Id="rId5" Type="http://schemas.openxmlformats.org/officeDocument/2006/relationships/hyperlink" Target="https://es.liveworksheets.com/gc1508137iv" TargetMode="External"/><Relationship Id="rId10" Type="http://schemas.openxmlformats.org/officeDocument/2006/relationships/hyperlink" Target="https://es.liveworksheets.com/oc1215843dq" TargetMode="External"/><Relationship Id="rId4" Type="http://schemas.openxmlformats.org/officeDocument/2006/relationships/hyperlink" Target="https://es.liveworksheets.com/ch1364412mv" TargetMode="External"/><Relationship Id="rId9" Type="http://schemas.openxmlformats.org/officeDocument/2006/relationships/hyperlink" Target="https://es.liveworksheets.com/ix306q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3370A6-34B8-4871-8C63-06F3912A37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9292" y="724476"/>
            <a:ext cx="5274860" cy="3066706"/>
          </a:xfrm>
        </p:spPr>
        <p:txBody>
          <a:bodyPr anchor="b">
            <a:normAutofit/>
          </a:bodyPr>
          <a:lstStyle/>
          <a:p>
            <a:r>
              <a:rPr lang="es-ES" dirty="0"/>
              <a:t>LENGUA I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0443A28-96B0-1EB9-148A-DD0DB6E564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292" y="1730734"/>
            <a:ext cx="4524024" cy="1576188"/>
          </a:xfrm>
        </p:spPr>
        <p:txBody>
          <a:bodyPr anchor="t">
            <a:normAutofit/>
          </a:bodyPr>
          <a:lstStyle/>
          <a:p>
            <a:r>
              <a:rPr lang="es-ES" sz="3600" dirty="0"/>
              <a:t>JUGOS INTERACTIVOS </a:t>
            </a:r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06E0B075-25A3-0D0E-6D44-9C0F3A1F17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760" r="19799"/>
          <a:stretch/>
        </p:blipFill>
        <p:spPr>
          <a:xfrm>
            <a:off x="7187979" y="10"/>
            <a:ext cx="5004021" cy="6857990"/>
          </a:xfrm>
          <a:custGeom>
            <a:avLst/>
            <a:gdLst/>
            <a:ahLst/>
            <a:cxnLst/>
            <a:rect l="l" t="t" r="r" b="b"/>
            <a:pathLst>
              <a:path w="4901771" h="6858000">
                <a:moveTo>
                  <a:pt x="1623023" y="0"/>
                </a:moveTo>
                <a:lnTo>
                  <a:pt x="2716256" y="0"/>
                </a:lnTo>
                <a:lnTo>
                  <a:pt x="3496422" y="0"/>
                </a:lnTo>
                <a:lnTo>
                  <a:pt x="4544484" y="0"/>
                </a:lnTo>
                <a:lnTo>
                  <a:pt x="4710787" y="0"/>
                </a:lnTo>
                <a:lnTo>
                  <a:pt x="4901771" y="0"/>
                </a:lnTo>
                <a:lnTo>
                  <a:pt x="4901771" y="6858000"/>
                </a:lnTo>
                <a:lnTo>
                  <a:pt x="4710787" y="6858000"/>
                </a:lnTo>
                <a:lnTo>
                  <a:pt x="4544484" y="6858000"/>
                </a:lnTo>
                <a:lnTo>
                  <a:pt x="3496422" y="6858000"/>
                </a:lnTo>
                <a:lnTo>
                  <a:pt x="2716256" y="6858000"/>
                </a:lnTo>
                <a:lnTo>
                  <a:pt x="2502754" y="6858000"/>
                </a:lnTo>
                <a:lnTo>
                  <a:pt x="2390998" y="6780599"/>
                </a:lnTo>
                <a:cubicBezTo>
                  <a:pt x="2217180" y="6653108"/>
                  <a:pt x="2046553" y="6515397"/>
                  <a:pt x="1874350" y="6374814"/>
                </a:cubicBezTo>
                <a:cubicBezTo>
                  <a:pt x="928725" y="5602839"/>
                  <a:pt x="0" y="4969131"/>
                  <a:pt x="0" y="3621656"/>
                </a:cubicBezTo>
                <a:cubicBezTo>
                  <a:pt x="0" y="2093192"/>
                  <a:pt x="573736" y="754641"/>
                  <a:pt x="1600899" y="14997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91329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7B064C1-D2B9-34E0-2D27-F67464C4B99B}"/>
              </a:ext>
            </a:extLst>
          </p:cNvPr>
          <p:cNvSpPr txBox="1"/>
          <p:nvPr/>
        </p:nvSpPr>
        <p:spPr>
          <a:xfrm>
            <a:off x="1880038" y="353863"/>
            <a:ext cx="6093372" cy="64272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DISTINCIÓN DETERMINANTES Y PRONOMBRES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https://es.liveworksheets.com/dh1315717dd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https://es.liveworksheets.com/en149191fi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https://es.liveworksheets.com/po1346992hn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https://es.liveworksheets.com/in879537ur</a:t>
            </a: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https://es.liveworksheets.com/ym603572mb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https://es.liveworksheets.com/vb1210644bo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ADVERBIOS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https://es.liveworksheets.com/zn688879ce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https://es.liveworksheets.com/bp295634yj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https://es.liveworksheets.com/vi687163ik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https://es.liveworksheets.com/jm154871np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https://es.liveworksheets.com/ep1458937yp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2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https://es.liveworksheets.com/ca1395951im</a:t>
            </a:r>
            <a:endParaRPr lang="es-ES" sz="20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4"/>
              </a:rPr>
              <a:t>https://es.liveworksheets.com/ks668080xs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71227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2F1FB67-1EF2-B781-150B-D2ECB52DE469}"/>
              </a:ext>
            </a:extLst>
          </p:cNvPr>
          <p:cNvSpPr txBox="1"/>
          <p:nvPr/>
        </p:nvSpPr>
        <p:spPr>
          <a:xfrm>
            <a:off x="2069224" y="329639"/>
            <a:ext cx="6093372" cy="4365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u="none" strike="noStrike" dirty="0">
                <a:solidFill>
                  <a:srgbClr val="0563C1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u="none" strike="noStrike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PREPOSICIONES</a:t>
            </a:r>
            <a:r>
              <a:rPr lang="es-ES" sz="1800" b="1" u="none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https://es.liveworksheets.com/sy307991so</a:t>
            </a: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https://es.liveworksheets.com/uk231466gk</a:t>
            </a: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https://es.liveworksheets.com/tm619841bm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https://es.liveworksheets.com/ie576762za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https://es.liveworksheets.com/un473959ok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none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u="sng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PREPOSICIONES Y CONJUNCIONES</a:t>
            </a:r>
            <a:endParaRPr lang="es-E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https://es.liveworksheets.com/on216373se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https://es.liveworksheets.com/ug55663dl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680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5AD5E4E-40DC-9E5C-1DCC-9F2939BA117E}"/>
              </a:ext>
            </a:extLst>
          </p:cNvPr>
          <p:cNvSpPr txBox="1"/>
          <p:nvPr/>
        </p:nvSpPr>
        <p:spPr>
          <a:xfrm>
            <a:off x="1864272" y="648014"/>
            <a:ext cx="6093372" cy="51630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u="sng" dirty="0">
                <a:solidFill>
                  <a:srgbClr val="0563C1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VERBOS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https://es.liveworksheets.com/dq1210552ri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https://es.liveworksheets.com/gn1677258qt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https://es.liveworksheets.com/ic320676ls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CONJUGACIÓN VERBAL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https://es.liveworksheets.com/ms373007ea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https://es.liveworksheets.com/dl272803cv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https://es.liveworksheets.com/nl35158jd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https://es.liveworksheets.com/bd529780yq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VERBOS REGULARES E IRREGULARES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https://es.liveworksheets.com/nu749047ic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https://es.liveworksheets.com/pc1228972bg</a:t>
            </a: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https://es.liveworksheets.com/jd269319ct</a:t>
            </a: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747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AD5A146-ED97-19C9-7574-C4DCA56D09B1}"/>
              </a:ext>
            </a:extLst>
          </p:cNvPr>
          <p:cNvSpPr txBox="1"/>
          <p:nvPr/>
        </p:nvSpPr>
        <p:spPr>
          <a:xfrm>
            <a:off x="1864272" y="658584"/>
            <a:ext cx="6093372" cy="3065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FINALIZAR LA GRAMÁTICA PRACTICAMOS LAS DISTINTAS CLASES DE PALABRAS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https://es.liveworksheets.com/el790920os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https://es.liveworksheets.com/mk163401cl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https://es.liveworksheets.com/mi1212950pv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https://es.liveworksheets.com/ej272739kr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https://es.liveworksheets.com/gr108336uk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https://es.liveworksheets.com/jl636692yy</a:t>
            </a: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982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D44DA7E-A49D-1D7E-DAF3-D5980FFD8272}"/>
              </a:ext>
            </a:extLst>
          </p:cNvPr>
          <p:cNvSpPr txBox="1"/>
          <p:nvPr/>
        </p:nvSpPr>
        <p:spPr>
          <a:xfrm>
            <a:off x="1785445" y="79181"/>
            <a:ext cx="6093372" cy="6857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400" b="1" u="sng" dirty="0">
                <a:solidFill>
                  <a:srgbClr val="0563C1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CONOCIMIENTO DE LA LENGUA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SINÓNIMOS Y ANTÓNIMOS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https://es.liveworksheets.com/pt703662vd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https://es.liveworksheets.com/ca119066xz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https://es.liveworksheets.com/cx1276063nz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https://es.liveworksheets.com/ha2255057mm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https://es.liveworksheets.com/qb1954705so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PRIMITIVAS Y DERIVADAS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https://es.liveworksheets.com/ox1211878oz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144905" algn="l"/>
              </a:tabLst>
            </a:pP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144905" algn="l"/>
              </a:tabLst>
            </a:pPr>
            <a:r>
              <a:rPr lang="es-ES" sz="1800" b="1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SOLO PREFIJOS</a:t>
            </a: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https://es.liveworksheets.com/xi231436cx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https://es.liveworksheets.com/js600738ev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SOLO SUFIJOS:</a:t>
            </a: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https://es.liveworksheets.com/po255455yq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https://es.liveworksheets.com/yc1464538yx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195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531DBF1-2C04-A84B-45B3-59C7B23885A0}"/>
              </a:ext>
            </a:extLst>
          </p:cNvPr>
          <p:cNvSpPr txBox="1"/>
          <p:nvPr/>
        </p:nvSpPr>
        <p:spPr>
          <a:xfrm>
            <a:off x="1801210" y="52691"/>
            <a:ext cx="6093372" cy="6752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PREFIJOS Y SUFIJOS EN GENERAL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https://es.liveworksheets.com/ln6078pz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https://es.liveworksheets.com/ml678221bb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https://es.liveworksheets.com/tg1506626mf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https://es.liveworksheets.com/zm323530js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https://es.liveworksheets.com/ru523050vz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https://es.liveworksheets.com/jz812071xl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https://es.liveworksheets.com/jd162315zl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https://es.liveworksheets.com/sf1298433cx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https://es.liveworksheets.com/jh469972xl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https://es.liveworksheets.com/co288301sb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PALABRAS COMPUESTAS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https://es.liveworksheets.com/ie1389016xo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https://es.liveworksheets.com/nz159209pe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4"/>
              </a:rPr>
              <a:t>https://es.liveworksheets.com/pc1365576xf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5"/>
              </a:rPr>
              <a:t>https://es.liveworksheets.com/zs1258897sm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55956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5BC731A-BB6C-C3E0-7696-D2ECBE5EC742}"/>
              </a:ext>
            </a:extLst>
          </p:cNvPr>
          <p:cNvSpPr txBox="1"/>
          <p:nvPr/>
        </p:nvSpPr>
        <p:spPr>
          <a:xfrm>
            <a:off x="1738148" y="648014"/>
            <a:ext cx="6093372" cy="55619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https://es.liveworksheets.com/sj690747ic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https://es.liveworksheets.com/sj690747ic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https://es.liveworksheets.com/eg2357516xt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https://es.liveworksheets.com/xe1099832eb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FRASE Y ORACIÓN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https://es.liveworksheets.com/cv759942cj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https://es.liveworksheets.com/bu452685kp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https://es.liveworksheets.com/hs2563377df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https://es.liveworksheets.com/di2406999vl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https://es.liveworksheets.com/px2470841ff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https://es.liveworksheets.com/ji2683974xf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LENGUAJE CONNOTATIVO Y DENOTATIVO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https://es.liveworksheets.com/nl1383627qn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https://es.liveworksheets.com/ht1326035pt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284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30F8928-2B46-2E5A-F349-77F273B1C0B6}"/>
              </a:ext>
            </a:extLst>
          </p:cNvPr>
          <p:cNvSpPr txBox="1"/>
          <p:nvPr/>
        </p:nvSpPr>
        <p:spPr>
          <a:xfrm>
            <a:off x="1706617" y="238651"/>
            <a:ext cx="6093372" cy="59547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POLISEMIA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https://es.liveworksheets.com/gg1285334fr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https://es.liveworksheets.com/mv1276535nm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https://es.liveworksheets.com/dc1465295io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https://es.liveworksheets.com/md1257053ys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https://es.liveworksheets.com/mx1461577lu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HOMÓNIMAS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https://es.liveworksheets.com/au416788ac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https://es.liveworksheets.com/un2548349kd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https://es.liveworksheets.com/fe253432fu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PARÓNIMAS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https://es.liveworksheets.com/yu375345pg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https://es.liveworksheets.com/hp1123161pz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https://es.liveworksheets.com/un2022177ir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https://es.liveworksheets.com/uv2336132pd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656127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7E127184-36A3-F3A6-F956-F8C78C2E544F}"/>
              </a:ext>
            </a:extLst>
          </p:cNvPr>
          <p:cNvSpPr txBox="1"/>
          <p:nvPr/>
        </p:nvSpPr>
        <p:spPr>
          <a:xfrm>
            <a:off x="1769679" y="113346"/>
            <a:ext cx="6093372" cy="59547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u="sng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HOMÓFONAS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https://es.liveworksheets.com/rl158977zp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https://es.liveworksheets.com/qh1297158gh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https://es.liveworksheets.com/nl513647kx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https://es.liveworksheets.com/mf692186gd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HOMÓGRAFAS Y HOMÓFONAS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https://es.liveworksheets.com/jv2119374og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ORACIONES ACTITUD DEL HABLANTE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https://es.liveworksheets.com/ko517088qh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https://es.liveworksheets.com/at1353569is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https://es.liveworksheets.com/hg136781bx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https://es.liveworksheets.com/iq1299015ha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https://es.liveworksheets.com/hj1246409xl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https://es.liveworksheets.com/vg1302060zj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https://es.liveworksheets.com/rs1806865kl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4497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E719AB7-8692-4EEB-7EFB-10A75D19E1CB}"/>
              </a:ext>
            </a:extLst>
          </p:cNvPr>
          <p:cNvSpPr txBox="1"/>
          <p:nvPr/>
        </p:nvSpPr>
        <p:spPr>
          <a:xfrm>
            <a:off x="2012146" y="662874"/>
            <a:ext cx="6798033" cy="532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highlight>
                  <a:srgbClr val="C0C0C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COMPRENSIÓN 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ffectLst/>
              <a:highlight>
                <a:srgbClr val="C0C0C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u="sng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https://es.liveworksheets.com/kn78542yz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u="sng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https://es.liveworksheets.com/uv1377154ms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u="sng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https://es.liveworksheets.com/xu806184ee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u="sng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https://es.liveworksheets.com/op2667749ju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u="sng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https://es.liveworksheets.com/oi359902zo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u="sng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https://es.liveworksheets.com/ym977194sp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u="sng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8"/>
              </a:rPr>
              <a:t>https://es.liveworksheets.com/mo590864dk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u="sng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9"/>
              </a:rPr>
              <a:t>https://es.liveworksheets.com/df2209983kc</a:t>
            </a:r>
            <a:r>
              <a:rPr lang="en-US" u="sng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u="sng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10"/>
              </a:rPr>
              <a:t>https://es.liveworksheets.com/cc1782653tz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u="sng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11"/>
              </a:rPr>
              <a:t>https://es.liveworksheets.com/ji1914844xf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u="sng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12"/>
              </a:rPr>
              <a:t>https://es.liveworksheets.com/ll1742090cq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u="sng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13"/>
              </a:rPr>
              <a:t>https://es.liveworksheets.com/xk198869fh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u="sng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14"/>
              </a:rPr>
              <a:t>https://es.liveworksheets.com/mf337689hs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118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a pila de dados en un papel">
            <a:extLst>
              <a:ext uri="{FF2B5EF4-FFF2-40B4-BE49-F238E27FC236}">
                <a16:creationId xmlns:a16="http://schemas.microsoft.com/office/drawing/2014/main" id="{3FE5FB88-971D-7C56-9F74-F32E3290F2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490" r="19776"/>
          <a:stretch/>
        </p:blipFill>
        <p:spPr>
          <a:xfrm>
            <a:off x="7203882" y="10"/>
            <a:ext cx="4988118" cy="6857990"/>
          </a:xfrm>
          <a:custGeom>
            <a:avLst/>
            <a:gdLst/>
            <a:ahLst/>
            <a:cxnLst/>
            <a:rect l="l" t="t" r="r" b="b"/>
            <a:pathLst>
              <a:path w="4901771" h="6858000">
                <a:moveTo>
                  <a:pt x="1623023" y="0"/>
                </a:moveTo>
                <a:lnTo>
                  <a:pt x="2716256" y="0"/>
                </a:lnTo>
                <a:lnTo>
                  <a:pt x="3496422" y="0"/>
                </a:lnTo>
                <a:lnTo>
                  <a:pt x="4544484" y="0"/>
                </a:lnTo>
                <a:lnTo>
                  <a:pt x="4710787" y="0"/>
                </a:lnTo>
                <a:lnTo>
                  <a:pt x="4901771" y="0"/>
                </a:lnTo>
                <a:lnTo>
                  <a:pt x="4901771" y="6858000"/>
                </a:lnTo>
                <a:lnTo>
                  <a:pt x="4710787" y="6858000"/>
                </a:lnTo>
                <a:lnTo>
                  <a:pt x="4544484" y="6858000"/>
                </a:lnTo>
                <a:lnTo>
                  <a:pt x="3496422" y="6858000"/>
                </a:lnTo>
                <a:lnTo>
                  <a:pt x="2716256" y="6858000"/>
                </a:lnTo>
                <a:lnTo>
                  <a:pt x="2502754" y="6858000"/>
                </a:lnTo>
                <a:lnTo>
                  <a:pt x="2390998" y="6780599"/>
                </a:lnTo>
                <a:cubicBezTo>
                  <a:pt x="2217180" y="6653108"/>
                  <a:pt x="2046553" y="6515397"/>
                  <a:pt x="1874350" y="6374814"/>
                </a:cubicBezTo>
                <a:cubicBezTo>
                  <a:pt x="928725" y="5602839"/>
                  <a:pt x="0" y="4969131"/>
                  <a:pt x="0" y="3621656"/>
                </a:cubicBezTo>
                <a:cubicBezTo>
                  <a:pt x="0" y="2093192"/>
                  <a:pt x="573736" y="754641"/>
                  <a:pt x="1600899" y="14997"/>
                </a:cubicBezTo>
                <a:close/>
              </a:path>
            </a:pathLst>
          </a:cu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216E0C3E-9BC4-356E-AB0A-5586BEA64194}"/>
              </a:ext>
            </a:extLst>
          </p:cNvPr>
          <p:cNvSpPr txBox="1"/>
          <p:nvPr/>
        </p:nvSpPr>
        <p:spPr>
          <a:xfrm>
            <a:off x="1107882" y="2145509"/>
            <a:ext cx="6096000" cy="37339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 sabéis, los juegos interactivos nos ayudan a estudiar, pues de una forma divertida y visual vamos practicando muchas cosas que aprendemos o nos explican en el cole.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proponemos esta página tan conocida de </a:t>
            </a:r>
            <a:r>
              <a:rPr lang="es-E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Liveworksheets</a:t>
            </a:r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que vayáis aprendiendo en casa, sin daros cuenta. ¿Se puede pedir más?    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6656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4ECF163-342C-D73D-0BB3-D4F5FC44F0B4}"/>
              </a:ext>
            </a:extLst>
          </p:cNvPr>
          <p:cNvSpPr txBox="1"/>
          <p:nvPr/>
        </p:nvSpPr>
        <p:spPr>
          <a:xfrm>
            <a:off x="2328672" y="99162"/>
            <a:ext cx="6096000" cy="67588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RESUMEN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https://es.liveworksheets.com/ct465135ml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https://es.liveworksheets.com/no1499937ai</a:t>
            </a: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https://es.liveworksheets.com/dh1247155as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https://es.liveworksheets.com/ed1509419tn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https://es.liveworksheets.com/hl1449778qi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https://es.liveworksheets.com/cb1294695xq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INTERPRETACIÓN DE GRÁFICOS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https://es.liveworksheets.com/qa1556833bz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https://es.liveworksheets.com/ya350452lp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https://es.liveworksheets.com/gf294740lx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https://es.liveworksheets.com/vf695693dv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https://es.liveworksheets.com/pj549655ed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https://es.liveworksheets.com/sc218976vh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https://es.liveworksheets.com/sc218976vh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4"/>
              </a:rPr>
              <a:t>https://es.liveworksheets.com/ih792610jn</a:t>
            </a:r>
            <a:endParaRPr lang="es-ES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5578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6AF0353-83A5-B01E-0EDE-AF10915718D5}"/>
              </a:ext>
            </a:extLst>
          </p:cNvPr>
          <p:cNvSpPr txBox="1"/>
          <p:nvPr/>
        </p:nvSpPr>
        <p:spPr>
          <a:xfrm>
            <a:off x="2073869" y="574145"/>
            <a:ext cx="6098458" cy="7745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REPRESENTAR ÉPOCAS DE LA HISTORIA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https://es.liveworksheets.com/yr1674243li</a:t>
            </a: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9C9DCFF-0EAD-CB31-444C-02A30F49ED92}"/>
              </a:ext>
            </a:extLst>
          </p:cNvPr>
          <p:cNvSpPr txBox="1"/>
          <p:nvPr/>
        </p:nvSpPr>
        <p:spPr>
          <a:xfrm>
            <a:off x="2076327" y="1672460"/>
            <a:ext cx="6096000" cy="4365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IDEAS PRINCIPALES DE UN PÁRRAFO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https://es.liveworksheets.com/bk741982zx</a:t>
            </a: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u="none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https://es.liveworksheets.com/ft1318573kb</a:t>
            </a: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https://es.liveworksheets.com/qy905458ll</a:t>
            </a: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https://es.liveworksheets.com/dp1459905dz</a:t>
            </a: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https://es.liveworksheets.com/hj1459908jy</a:t>
            </a: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s-ES" sz="1800" u="none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https://es.liveworksheets.com/rs905719hb</a:t>
            </a: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s-ES" sz="1800" u="none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https://es.liveworksheets.com/df57995pt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https://es.liveworksheets.com/ic1304889qv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https://es.liveworksheets.com/ln1572789py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https://es.liveworksheets.com/nz415864jo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6299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C0D00BA-8EFA-760D-BCD5-99B6C69351FD}"/>
              </a:ext>
            </a:extLst>
          </p:cNvPr>
          <p:cNvSpPr txBox="1"/>
          <p:nvPr/>
        </p:nvSpPr>
        <p:spPr>
          <a:xfrm>
            <a:off x="1976333" y="581988"/>
            <a:ext cx="6098458" cy="45627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FRASES HECHAS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https://es.liveworksheets.com/km1778267mb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https://es.liveworksheets.com/yr202817jb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https://es.liveworksheets.com/ms1738106gg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https://es.liveworksheets.com/by1886251th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https://es.liveworksheets.com/hf1294307ds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REFRANES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https://es.liveworksheets.com/yg14754va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https://es.liveworksheets.com/pp1960960bt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https://es.liveworksheets.com/qn1448574as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https://es.liveworksheets.com/hm2309428md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546485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8A2AAB0-771C-585F-0323-45D1DDEAF5E5}"/>
              </a:ext>
            </a:extLst>
          </p:cNvPr>
          <p:cNvSpPr txBox="1"/>
          <p:nvPr/>
        </p:nvSpPr>
        <p:spPr>
          <a:xfrm>
            <a:off x="1889760" y="711752"/>
            <a:ext cx="6096000" cy="5156796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JUEGOS DE LECTO-ESCRITURA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CRUCIGRAMAS Y SOPAS DE LETRAS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https://es.liveworksheets.com/jl575017ys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https://es.liveworksheets.com/cl699729od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https://es.liveworksheets.com/bn1315524jh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https://es.liveworksheets.com/tr1686289to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https://es.liveworksheets.com/rl2083036gz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https://es.liveworksheets.com/bj2119218hc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https://es.liveworksheets.com/zn1716087zp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https://es.liveworksheets.com/mk76100xf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https://es.liveworksheets.com/uu1862376oq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https://es.liveworksheets.com/ci1674533cu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https://es.liveworksheets.com/hr652589ku</a:t>
            </a: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531416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3B25FF1-2139-7BDE-97A3-3F9D99696ACA}"/>
              </a:ext>
            </a:extLst>
          </p:cNvPr>
          <p:cNvSpPr txBox="1"/>
          <p:nvPr/>
        </p:nvSpPr>
        <p:spPr>
          <a:xfrm>
            <a:off x="1865376" y="733026"/>
            <a:ext cx="6096000" cy="4764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ORACIONES INCOMPLETAS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https://es.liveworksheets.com/qj1158426pd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https://es.liveworksheets.com/jb2047184lg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https://es.liveworksheets.com/qr2046658vd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https://es.liveworksheets.com/dx2603706kc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https://es.liveworksheets.com/iz1368586ga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https://es.liveworksheets.com/zx2114450dr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ORDENAR FRASES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https://es.liveworksheets.com/yh382595vq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https://es.liveworksheets.com/ce341018ye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https://es.liveworksheets.com/uy742256gs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1643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7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41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2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3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4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5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6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7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8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9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0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1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2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53" name="Group 21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54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6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9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0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1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2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3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4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5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66" name="Rectangle 35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67" name="Freeform 11">
            <a:extLst>
              <a:ext uri="{FF2B5EF4-FFF2-40B4-BE49-F238E27FC236}">
                <a16:creationId xmlns:a16="http://schemas.microsoft.com/office/drawing/2014/main" id="{7326F4E6-9131-42DA-97B2-0BA8D1E25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s-E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CD99D65-E275-BA89-935A-5EF51C1D5794}"/>
              </a:ext>
            </a:extLst>
          </p:cNvPr>
          <p:cNvSpPr txBox="1"/>
          <p:nvPr/>
        </p:nvSpPr>
        <p:spPr>
          <a:xfrm>
            <a:off x="2589212" y="2125362"/>
            <a:ext cx="5835121" cy="37858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DEPARTAMENTO DE ORIENTACION </a:t>
            </a:r>
          </a:p>
        </p:txBody>
      </p:sp>
      <p:pic>
        <p:nvPicPr>
          <p:cNvPr id="3" name="Imagen 2" descr="LOGO fondoblanco SANTANDER">
            <a:extLst>
              <a:ext uri="{FF2B5EF4-FFF2-40B4-BE49-F238E27FC236}">
                <a16:creationId xmlns:a16="http://schemas.microsoft.com/office/drawing/2014/main" id="{32ACB038-AE36-BD30-4470-DECB535E74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31452" y="3603434"/>
            <a:ext cx="2873159" cy="7901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00985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A379D27-03AB-1B4C-FF50-2B29D43E3C3B}"/>
              </a:ext>
            </a:extLst>
          </p:cNvPr>
          <p:cNvSpPr txBox="1"/>
          <p:nvPr/>
        </p:nvSpPr>
        <p:spPr>
          <a:xfrm>
            <a:off x="2148051" y="520257"/>
            <a:ext cx="6093372" cy="5192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Vamos a divertirnos empezando por la ortografía.  Cuando acabes el ejercicio le das a terminando y después pulsas en la lupa donde pone comprobar mis resultados.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000" b="1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ORTOGRAFÍA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u="sng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-REGLAS DE ACENTUACIÓN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https://es.liveworksheets.com/nq481214fj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https://es.liveworksheets.com/hg87107do</a:t>
            </a: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https://es.liveworksheets.com/mf1037424ff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https://es.liveworksheets.com/ey1306612yn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https://es.liveworksheets.com/nm1340328fx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https://es.liveworksheets.com/gu383484zk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856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0F94B01-6CAF-A4F5-C503-78DF9A8E50EB}"/>
              </a:ext>
            </a:extLst>
          </p:cNvPr>
          <p:cNvSpPr txBox="1"/>
          <p:nvPr/>
        </p:nvSpPr>
        <p:spPr>
          <a:xfrm>
            <a:off x="1990396" y="433867"/>
            <a:ext cx="6093372" cy="31682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Diptongos e hiatos </a:t>
            </a:r>
            <a:endParaRPr lang="es-ES" sz="1200" dirty="0">
              <a:effectLst/>
              <a:highlight>
                <a:srgbClr val="FF00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https://es.liveworksheets.com/jv6553pc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https://es.liveworksheets.com/fm2591559ck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https://es.liveworksheets.com/vr158905ee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https://es.liveworksheets.com/le2527726rr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https://es.liveworksheets.com/td1319345bv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https://es.liveworksheets.com/ug602315ab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https://es.liveworksheets.com/bk2998924ao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5145495-47D0-6ED2-EEBC-1C96B3409861}"/>
              </a:ext>
            </a:extLst>
          </p:cNvPr>
          <p:cNvSpPr txBox="1"/>
          <p:nvPr/>
        </p:nvSpPr>
        <p:spPr>
          <a:xfrm>
            <a:off x="1990396" y="3749444"/>
            <a:ext cx="6093372" cy="237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TILDE DIACRÍTICA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https://es.liveworksheets.com/ml2562093zu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https://es.liveworksheets.com/xg2706052kp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https://es.liveworksheets.com/af2548760mk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https://es.liveworksheets.com/cv1298768bh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https://es.liveworksheets.com/bd812208rd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221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5BD36DF-0916-772A-83F9-7DD2DA7E8989}"/>
              </a:ext>
            </a:extLst>
          </p:cNvPr>
          <p:cNvSpPr txBox="1"/>
          <p:nvPr/>
        </p:nvSpPr>
        <p:spPr>
          <a:xfrm>
            <a:off x="1958865" y="514007"/>
            <a:ext cx="6093372" cy="51630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u="sng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-USO DE LA B y la V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https://es.liveworksheets.com/mm662529lc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https://es.liveworksheets.com/gx1433367px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https://es.liveworksheets.com/tg427468rb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https://es.liveworksheets.com/cs449612rq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https://es.liveworksheets.com/kf634201en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https://es.liveworksheets.com/ba1680004qm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u="sng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-USO DE LA G y la J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https://es.liveworksheets.com/ao600812jd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https://es.liveworksheets.com/jp280037br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https://es.liveworksheets.com/ic546453og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https://es.liveworksheets.com/sm444347iv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990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F18E8F3-A547-3D07-D0F5-4CAF1D6AD974}"/>
              </a:ext>
            </a:extLst>
          </p:cNvPr>
          <p:cNvSpPr txBox="1"/>
          <p:nvPr/>
        </p:nvSpPr>
        <p:spPr>
          <a:xfrm>
            <a:off x="2132286" y="448536"/>
            <a:ext cx="6093372" cy="59609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u="sng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-USO DE LA Y </a:t>
            </a:r>
            <a:r>
              <a:rPr lang="es-ES" sz="1800" b="1" u="sng" dirty="0" err="1">
                <a:effectLst/>
                <a:highlight>
                  <a:srgbClr val="FF00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s-ES" sz="1800" b="1" u="sng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LL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https://es.liveworksheets.com/bz1005058qq</a:t>
            </a: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https://es.liveworksheets.com/ou393399yh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https://es.liveworksheets.com/sa362355gr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https://es.liveworksheets.com/ct349086qn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u="sng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-USO DE LA H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https://es.liveworksheets.com/hk315546tb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https://es.liveworksheets.com/mf1492775cx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https://es.liveworksheets.com/ek637264bn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https://es.liveworksheets.com/ud636836zj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https://es.liveworksheets.com/dc1542127eq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https://es.liveworksheets.com/hr477069gv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u="sng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-USO DE LA CC , Z, D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https://es.liveworksheets.com/cb586280av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https://es.liveworksheets.com/cb586280av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567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ED98DC6-AEB7-2063-EC91-D5FB1AF66F58}"/>
              </a:ext>
            </a:extLst>
          </p:cNvPr>
          <p:cNvSpPr txBox="1"/>
          <p:nvPr/>
        </p:nvSpPr>
        <p:spPr>
          <a:xfrm>
            <a:off x="1738149" y="551793"/>
            <a:ext cx="6093372" cy="64586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4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GRAMÁTICA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-El NOMBRE,</a:t>
            </a:r>
            <a:r>
              <a:rPr lang="es-ES" sz="1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también llamado sustantivo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https://es.liveworksheets.com/oz540209zx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https://es.liveworksheets.com/su1769617mb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https://es.liveworksheets.com/vf841633do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https://es.liveworksheets.com/kn1735024cy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https://es.liveworksheets.com/ke6037ex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https://es.liveworksheets.com/ue817326ud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https://es.liveworksheets.com/xv254194aq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https://es.liveworksheets.com/cb669384yn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-El ADJETIVO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https://es.liveworksheets.com/bq264207mo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https://es.liveworksheets.com/at1492048ij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https://es.liveworksheets.com/mm660083sq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https://es.liveworksheets.com/pc1778432es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none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93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577F7D8-9ADE-3556-F1AA-2D7650033519}"/>
              </a:ext>
            </a:extLst>
          </p:cNvPr>
          <p:cNvSpPr txBox="1"/>
          <p:nvPr/>
        </p:nvSpPr>
        <p:spPr>
          <a:xfrm>
            <a:off x="1690852" y="176513"/>
            <a:ext cx="6093372" cy="15703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GRADOS DEL ADJETIVO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https://es.liveworksheets.com/pa677504oy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https://es.liveworksheets.com/yo1727295cy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https://es.liveworksheets.com/ej1336612ih</a:t>
            </a: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D189B9B-1682-46A8-4D3A-85D2010C4931}"/>
              </a:ext>
            </a:extLst>
          </p:cNvPr>
          <p:cNvSpPr txBox="1"/>
          <p:nvPr/>
        </p:nvSpPr>
        <p:spPr>
          <a:xfrm>
            <a:off x="1690852" y="1694984"/>
            <a:ext cx="6093372" cy="51630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https://es.liveworksheets.com/hk1969099db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https://es.liveworksheets.com/if593937rj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</a:t>
            </a:r>
            <a:r>
              <a:rPr lang="es-ES" sz="18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DETERMINANTES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-LOS ARTÍCULOS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https://es.liveworksheets.com/fu1347943dh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https://es.liveworksheets.com/hh158889kg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https://es.liveworksheets.com/hr6091eb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https://es.liveworksheets.com/xb485554rt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DEMOSTRATIVOS</a:t>
            </a:r>
            <a:endParaRPr lang="es-ES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https://es.liveworksheets.com/vi506502dn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https://es.liveworksheets.com/mp1352593rs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https://es.liveworksheets.com/gu1348181qg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4"/>
              </a:rPr>
              <a:t>https://es.liveworksheets.com/ac1498129it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864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2BFE411-5310-189B-9131-A3754469F3AC}"/>
              </a:ext>
            </a:extLst>
          </p:cNvPr>
          <p:cNvSpPr txBox="1"/>
          <p:nvPr/>
        </p:nvSpPr>
        <p:spPr>
          <a:xfrm>
            <a:off x="1895803" y="99162"/>
            <a:ext cx="6093372" cy="59609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POSESIVOS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https://es.liveworksheets.com/zg593289vg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INDEFINIDOS, NUMERALES E INTERROGATIVOS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https://es.liveworksheets.com/uq1257540se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https://es.liveworksheets.com/ch1364412mv</a:t>
            </a: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TODOS LOS DETERMINANTES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https://es.liveworksheets.com/gc1508137iv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https://es.liveworksheets.com/gu1348181qg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u="sng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PRONOMBRES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https://es.liveworksheets.com/tt1861452gy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https://es.liveworksheets.com/nh799573kc</a:t>
            </a: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https://es.liveworksheets.com/ix306qk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https://es.liveworksheets.com/oc1215843dq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https://es.liveworksheets.com/be814299tm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https://es.liveworksheets.com/vx1455291zr</a:t>
            </a:r>
            <a:r>
              <a:rPr lang="es-E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823210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6a5e56f-287b-4f11-968e-8f94ee05ec5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799E63B906530479D1E10127EE453CE" ma:contentTypeVersion="10" ma:contentTypeDescription="Crear nuevo documento." ma:contentTypeScope="" ma:versionID="904ba0972c2c3522afed06bd63fc66ac">
  <xsd:schema xmlns:xsd="http://www.w3.org/2001/XMLSchema" xmlns:xs="http://www.w3.org/2001/XMLSchema" xmlns:p="http://schemas.microsoft.com/office/2006/metadata/properties" xmlns:ns3="ea7c0cf0-7587-4ba6-9fe5-9806f819d159" xmlns:ns4="d6a5e56f-287b-4f11-968e-8f94ee05ec54" targetNamespace="http://schemas.microsoft.com/office/2006/metadata/properties" ma:root="true" ma:fieldsID="cd1e4fe21af0dccfe41f8cd2841ef268" ns3:_="" ns4:_="">
    <xsd:import namespace="ea7c0cf0-7587-4ba6-9fe5-9806f819d159"/>
    <xsd:import namespace="d6a5e56f-287b-4f11-968e-8f94ee05ec5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_activity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7c0cf0-7587-4ba6-9fe5-9806f819d15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a5e56f-287b-4f11-968e-8f94ee05ec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68791E-5AE5-49EA-8362-CEADF1055A0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47B143D-A52B-4A2D-BF3D-AB2B481B7F3D}">
  <ds:schemaRefs>
    <ds:schemaRef ds:uri="http://purl.org/dc/terms/"/>
    <ds:schemaRef ds:uri="http://purl.org/dc/dcmitype/"/>
    <ds:schemaRef ds:uri="ea7c0cf0-7587-4ba6-9fe5-9806f819d159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d6a5e56f-287b-4f11-968e-8f94ee05ec5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E61EE6D-4112-4099-A311-BCFF9A72B4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7c0cf0-7587-4ba6-9fe5-9806f819d159"/>
    <ds:schemaRef ds:uri="d6a5e56f-287b-4f11-968e-8f94ee05ec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73</TotalTime>
  <Words>2432</Words>
  <Application>Microsoft Office PowerPoint</Application>
  <PresentationFormat>Panorámica</PresentationFormat>
  <Paragraphs>310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0" baseType="lpstr">
      <vt:lpstr>Arial</vt:lpstr>
      <vt:lpstr>Calibri</vt:lpstr>
      <vt:lpstr>Century Gothic</vt:lpstr>
      <vt:lpstr>Wingdings 3</vt:lpstr>
      <vt:lpstr>Espiral</vt:lpstr>
      <vt:lpstr>LENGUA I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LENGUA</dc:title>
  <dc:creator>Valentín Rodríguez Alonso</dc:creator>
  <cp:lastModifiedBy>Valentín Rodríguez Alonso</cp:lastModifiedBy>
  <cp:revision>10</cp:revision>
  <dcterms:created xsi:type="dcterms:W3CDTF">2023-11-16T09:09:29Z</dcterms:created>
  <dcterms:modified xsi:type="dcterms:W3CDTF">2023-11-17T12:36:08Z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0x0101003799E63B906530479D1E10127EE453CE</vt:lpwstr>
  </property>
</Properties>
</file>