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F1628-3053-99DF-6C58-B97E63530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1A202D-83CE-91B5-F33F-83C0982B5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7BF5B-C21B-28F5-E433-BD3DC293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1D590-3C0C-3D3F-3A7E-58384101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E37915-9D1B-7CE3-2B64-7AFFBAF4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82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03863-1194-89C0-B3A6-288DF045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CD2C04-48CA-F111-86BE-853639D3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28D522-D63F-D4C4-614F-ADED18EF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149DAE-A70A-F9B4-D5E6-7DD5D080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3FB2F2-1184-585D-B3E7-A2AF64F2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28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4797AF-C70D-D184-EEAA-EFBFCB829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4A7D8F-AD60-F1F2-3F1A-77A5580B3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3D14E-235E-9F17-E28D-EFB83BDC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EE0D1-BDAC-052C-A9E1-BE002B38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B94056-E0E0-70E2-B346-19ACD76B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4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493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226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184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45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0584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5846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0520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618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6BC79-5D07-5A7C-86FA-ADFEF367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B623BC-4DE8-19D4-9146-6B7C40E2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3C4FC9-4157-140A-1391-867601D3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C4DAEA-58C6-F49A-4831-5772A777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4A5FE3-2523-9A99-D492-3C18CC64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505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214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06441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453920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7754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527064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3626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3258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768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1CD70-166D-A91F-99FE-30B70434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070E2-743F-0C89-CB86-787082ADA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80B57-D073-2DFA-D5A9-948EBFE0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AE37A-5A3A-5925-A322-9253B75C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42812F-474C-7C40-818E-E4F877D7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9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B0E8A-F28F-2D31-8E07-58477083D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1871BD-8BEF-C092-E8B7-658B6D1BF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D46521-1C0B-E3EA-1D62-AD55AA273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C751BB-9B6F-2BD6-6A27-36C5EC5C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AC4806-6F4A-41FD-E413-A306CD5F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9B24C1-2051-8600-058D-8C54C2B5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19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DE3CB-ECC9-ABEC-F8F7-55A09CD5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361300-3086-1139-6BD5-1C54934FD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902FFA-424C-B0BE-23A5-48219142F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1DAE91-F2B9-580E-F0E3-4A154C464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67E9E9-DE22-721E-1DFA-C0B7A545F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468730-91FA-F682-2C54-4413CACA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A761AA-7440-0866-7B28-AF116098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58CADF-B31E-619E-B66F-12566AE7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5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4661D-0289-4D34-49C0-595CA868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802A3F-16D0-1F89-6B7E-C5A19016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0BCC23-EE52-52B9-E0B8-2E1DA7CD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90EF43-E8BB-FFB3-96E4-22024CA7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1A121E-8F47-D8A4-D9E0-3D091F9D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266382-1DEC-C402-5D96-961C5096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6BD5F8-FA44-3E53-ECE5-598FFD9D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3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3AF4D-8514-1064-BF6A-AE958CC7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47ADC5-F403-8B55-EAAE-3C37374A1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0C9D6C-ECF2-501E-AA62-108BDA257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593CA9-4A83-782A-3C52-EE55D087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C88156-C620-0841-C9E4-61C0AD87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9005F2-D24C-05F5-DE98-A677CD21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6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55D01-1DD8-9CBB-ABE2-F5F23A49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6A088F-7AD6-92D9-3618-22E73568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8AC477-B49A-6AD5-40A3-E045EAB83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95CE8E-8146-F90F-4EF5-6BFFDE6E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B78708-3CED-027A-ECCB-CEE4882E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5BA7B3-7979-B83E-7145-3566AA3C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7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01E29B-BE8F-7892-D960-E3AA61B2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815F1-5514-3BFB-5C23-17A02E067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843A0D-4577-9FEB-1FCC-C6F77742A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4B60-D1E3-45BB-96D6-B220851081A6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B0BC8-F2AC-EF4A-122F-A2A31EF58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A526D-5B92-AF21-1BBD-1BC756CA6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889C-B1F1-490A-AAE4-AA22E9D2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29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2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um1193870uf" TargetMode="External"/><Relationship Id="rId3" Type="http://schemas.openxmlformats.org/officeDocument/2006/relationships/hyperlink" Target="https://es.liveworksheets.com/sg1765701vf" TargetMode="External"/><Relationship Id="rId7" Type="http://schemas.openxmlformats.org/officeDocument/2006/relationships/hyperlink" Target="https://es.liveworksheets.com/lf325771qq" TargetMode="External"/><Relationship Id="rId2" Type="http://schemas.openxmlformats.org/officeDocument/2006/relationships/hyperlink" Target="https://es.liveworksheets.com/vb1946797au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s.liveworksheets.com/ae1487602sl" TargetMode="External"/><Relationship Id="rId5" Type="http://schemas.openxmlformats.org/officeDocument/2006/relationships/hyperlink" Target="https://es.liveworksheets.com/mv822510ok" TargetMode="External"/><Relationship Id="rId4" Type="http://schemas.openxmlformats.org/officeDocument/2006/relationships/hyperlink" Target="https://es.liveworksheets.com/ek1760372ut" TargetMode="External"/><Relationship Id="rId9" Type="http://schemas.openxmlformats.org/officeDocument/2006/relationships/hyperlink" Target="https://es.liveworksheets.com/ug791291b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yf1583314ji" TargetMode="External"/><Relationship Id="rId13" Type="http://schemas.openxmlformats.org/officeDocument/2006/relationships/hyperlink" Target="https://es.liveworksheets.com/yd523181ui" TargetMode="External"/><Relationship Id="rId3" Type="http://schemas.openxmlformats.org/officeDocument/2006/relationships/hyperlink" Target="https://es.liveworksheets.com/dk455124hd" TargetMode="External"/><Relationship Id="rId7" Type="http://schemas.openxmlformats.org/officeDocument/2006/relationships/hyperlink" Target="https://es.liveworksheets.com/ek1299889yh" TargetMode="External"/><Relationship Id="rId12" Type="http://schemas.openxmlformats.org/officeDocument/2006/relationships/hyperlink" Target="https://es.liveworksheets.com/px355275dk" TargetMode="External"/><Relationship Id="rId2" Type="http://schemas.openxmlformats.org/officeDocument/2006/relationships/hyperlink" Target="https://www.youtube.com/watch?v=iZIRvlnzjSQ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s.liveworksheets.com/qu389386gr" TargetMode="External"/><Relationship Id="rId11" Type="http://schemas.openxmlformats.org/officeDocument/2006/relationships/hyperlink" Target="https://es.liveworksheets.com/jy467734ze" TargetMode="External"/><Relationship Id="rId5" Type="http://schemas.openxmlformats.org/officeDocument/2006/relationships/hyperlink" Target="https://es.liveworksheets.com/gq355867se" TargetMode="External"/><Relationship Id="rId10" Type="http://schemas.openxmlformats.org/officeDocument/2006/relationships/hyperlink" Target="https://es.liveworksheets.com/xe595129yl" TargetMode="External"/><Relationship Id="rId4" Type="http://schemas.openxmlformats.org/officeDocument/2006/relationships/hyperlink" Target="https://es.liveworksheets.com/pd245644me" TargetMode="External"/><Relationship Id="rId9" Type="http://schemas.openxmlformats.org/officeDocument/2006/relationships/hyperlink" Target="https://es.liveworksheets.com/fv1583514d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sz1305940ly" TargetMode="External"/><Relationship Id="rId13" Type="http://schemas.openxmlformats.org/officeDocument/2006/relationships/hyperlink" Target="https://es.liveworksheets.com/xs429051pb" TargetMode="External"/><Relationship Id="rId3" Type="http://schemas.openxmlformats.org/officeDocument/2006/relationships/hyperlink" Target="https://es.liveworksheets.com/nd1770204ih" TargetMode="External"/><Relationship Id="rId7" Type="http://schemas.openxmlformats.org/officeDocument/2006/relationships/hyperlink" Target="https://es.liveworksheets.com/ql771326gv" TargetMode="External"/><Relationship Id="rId12" Type="http://schemas.openxmlformats.org/officeDocument/2006/relationships/hyperlink" Target="https://es.liveworksheets.com/gl1576246uh" TargetMode="External"/><Relationship Id="rId2" Type="http://schemas.openxmlformats.org/officeDocument/2006/relationships/hyperlink" Target="https://es.liveworksheets.com/kz250628io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s.liveworksheets.com/qt1516742ps" TargetMode="External"/><Relationship Id="rId11" Type="http://schemas.openxmlformats.org/officeDocument/2006/relationships/hyperlink" Target="https://es.liveworksheets.com/lp1651763gl" TargetMode="External"/><Relationship Id="rId5" Type="http://schemas.openxmlformats.org/officeDocument/2006/relationships/hyperlink" Target="https://es.liveworksheets.com/lx365109vn" TargetMode="External"/><Relationship Id="rId10" Type="http://schemas.openxmlformats.org/officeDocument/2006/relationships/hyperlink" Target="https://es.liveworksheets.com/ok1809077du" TargetMode="External"/><Relationship Id="rId4" Type="http://schemas.openxmlformats.org/officeDocument/2006/relationships/hyperlink" Target="https://es.liveworksheets.com/vg1558025qf" TargetMode="External"/><Relationship Id="rId9" Type="http://schemas.openxmlformats.org/officeDocument/2006/relationships/hyperlink" Target="https://es.liveworksheets.com/an2874199o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gn840996sm" TargetMode="External"/><Relationship Id="rId13" Type="http://schemas.openxmlformats.org/officeDocument/2006/relationships/hyperlink" Target="https://es.liveworksheets.com/cg629109md" TargetMode="External"/><Relationship Id="rId3" Type="http://schemas.openxmlformats.org/officeDocument/2006/relationships/hyperlink" Target="https://es.liveworksheets.com/xy1230848kl" TargetMode="External"/><Relationship Id="rId7" Type="http://schemas.openxmlformats.org/officeDocument/2006/relationships/hyperlink" Target="https://es.liveworksheets.com/ol346495gv" TargetMode="External"/><Relationship Id="rId12" Type="http://schemas.openxmlformats.org/officeDocument/2006/relationships/hyperlink" Target="https://es.liveworksheets.com/dh340008ey" TargetMode="External"/><Relationship Id="rId2" Type="http://schemas.openxmlformats.org/officeDocument/2006/relationships/hyperlink" Target="https://es.liveworksheets.com/xv1108359oc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s.liveworksheets.com/er1391069de" TargetMode="External"/><Relationship Id="rId11" Type="http://schemas.openxmlformats.org/officeDocument/2006/relationships/hyperlink" Target="https://es.liveworksheets.com/zt766142mm" TargetMode="External"/><Relationship Id="rId5" Type="http://schemas.openxmlformats.org/officeDocument/2006/relationships/hyperlink" Target="https://es.liveworksheets.com/yt1257136af" TargetMode="External"/><Relationship Id="rId10" Type="http://schemas.openxmlformats.org/officeDocument/2006/relationships/hyperlink" Target="https://es.liveworksheets.com/qd637432jc" TargetMode="External"/><Relationship Id="rId4" Type="http://schemas.openxmlformats.org/officeDocument/2006/relationships/hyperlink" Target="https://es.liveworksheets.com/uh1282605zs" TargetMode="External"/><Relationship Id="rId9" Type="http://schemas.openxmlformats.org/officeDocument/2006/relationships/hyperlink" Target="https://es.liveworksheets.com/pm1806381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ei1456383fa" TargetMode="External"/><Relationship Id="rId3" Type="http://schemas.openxmlformats.org/officeDocument/2006/relationships/hyperlink" Target="https://es.liveworksheets.com/fu1372813ee" TargetMode="External"/><Relationship Id="rId7" Type="http://schemas.openxmlformats.org/officeDocument/2006/relationships/hyperlink" Target="https://es.liveworksheets.com/ue593379pd" TargetMode="External"/><Relationship Id="rId2" Type="http://schemas.openxmlformats.org/officeDocument/2006/relationships/hyperlink" Target="https://es.liveworksheets.com/bn645809jo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s.liveworksheets.com/dk455124hd" TargetMode="External"/><Relationship Id="rId5" Type="http://schemas.openxmlformats.org/officeDocument/2006/relationships/hyperlink" Target="https://es.liveworksheets.com/al277825gu" TargetMode="External"/><Relationship Id="rId4" Type="http://schemas.openxmlformats.org/officeDocument/2006/relationships/hyperlink" Target="https://es.liveworksheets.com/ve1393703da" TargetMode="External"/><Relationship Id="rId9" Type="http://schemas.openxmlformats.org/officeDocument/2006/relationships/hyperlink" Target="https://es.liveworksheets.com/fy747113n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370A6-34B8-4871-8C63-06F3912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292" y="724476"/>
            <a:ext cx="5274860" cy="3066706"/>
          </a:xfrm>
        </p:spPr>
        <p:txBody>
          <a:bodyPr anchor="b">
            <a:normAutofit/>
          </a:bodyPr>
          <a:lstStyle/>
          <a:p>
            <a:r>
              <a:rPr lang="es-ES" dirty="0"/>
              <a:t>LENGUA 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443A28-96B0-1EB9-148A-DD0DB6E56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292" y="2059918"/>
            <a:ext cx="4524024" cy="1576188"/>
          </a:xfrm>
        </p:spPr>
        <p:txBody>
          <a:bodyPr anchor="t">
            <a:normAutofit/>
          </a:bodyPr>
          <a:lstStyle/>
          <a:p>
            <a:r>
              <a:rPr lang="es-ES" sz="3600" dirty="0"/>
              <a:t>JUEGOS INTERACTIVOS 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06E0B075-25A3-0D0E-6D44-9C0F3A1F1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60" r="19799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13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4F03E3D-B03C-B83E-D920-97D3A49B4148}"/>
              </a:ext>
            </a:extLst>
          </p:cNvPr>
          <p:cNvSpPr txBox="1"/>
          <p:nvPr/>
        </p:nvSpPr>
        <p:spPr>
          <a:xfrm>
            <a:off x="1889760" y="450428"/>
            <a:ext cx="6096000" cy="595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SINTAXIS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solidFill>
                  <a:srgbClr val="0563C1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VOZ ACTIVA Y PASIVA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https://es.liveworksheets.com/vb1946797au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https://es.liveworksheets.com/sg1765701vf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https://es.liveworksheets.com/ek1760372ut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TIPOS DE SINTAGMAS (NOMINAL, ADJETIVAL, ADVERBIAL Y VERBAL)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https://es.liveworksheets.com/mv822510ok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https://es.liveworksheets.com/ae1487602sl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https://es.liveworksheets.com/lf325771qq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https://es.liveworksheets.com/um1193870uf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https://es.liveworksheets.com/ug791291br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9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32E9216-E989-3D16-58D7-0DA557D8B1E7}"/>
              </a:ext>
            </a:extLst>
          </p:cNvPr>
          <p:cNvSpPr txBox="1"/>
          <p:nvPr/>
        </p:nvSpPr>
        <p:spPr>
          <a:xfrm>
            <a:off x="1780032" y="105077"/>
            <a:ext cx="6096000" cy="276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SINTAGMA NOMINAL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https://www.youtube.com/watch?v=iZIRvlnzjSQ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https://es.liveworksheets.com/dk455124hd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https://es.liveworksheets.com/pd245644me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https://es.liveworksheets.com/gq355867se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https://es.liveworksheets.com/qu389386gr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https://es.liveworksheets.com/ek1299889yh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6FF429-72A7-91F3-CDA5-9DD181A9F1BD}"/>
              </a:ext>
            </a:extLst>
          </p:cNvPr>
          <p:cNvSpPr txBox="1"/>
          <p:nvPr/>
        </p:nvSpPr>
        <p:spPr>
          <a:xfrm>
            <a:off x="1780032" y="2874361"/>
            <a:ext cx="6096000" cy="3567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SINTAGMA ADJETIVAL</a:t>
            </a:r>
            <a:endParaRPr lang="es-ES" sz="1200" b="1" dirty="0"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https://es.liveworksheets.com/yf1583314ji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SINTAGMA ADVERBIAL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https://es.liveworksheets.com/fv1583514da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https://es.liveworksheets.com/xe595129yl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ATRIBUTO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https://es.liveworksheets.com/jy467734ze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https://es.liveworksheets.com/px355275dk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https://es.liveworksheets.com/yd523181ui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9FFCD35-F3ED-3FBF-9BD1-BA48C62081A7}"/>
              </a:ext>
            </a:extLst>
          </p:cNvPr>
          <p:cNvSpPr txBox="1"/>
          <p:nvPr/>
        </p:nvSpPr>
        <p:spPr>
          <a:xfrm>
            <a:off x="1621536" y="262812"/>
            <a:ext cx="6096000" cy="316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SUJETO Y EL PREDICADO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SUJETO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https://es.liveworksheets.com/kz250628io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https://es.liveworksheets.com/nd1770204ih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https://es.liveworksheets.com/vg1558025qf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https://es.liveworksheets.com/lx365109vn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https://es.liveworksheets.com/qt1516742ps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https://es.liveworksheets.com/ql771326gv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F0C8313-CF65-BE79-0009-29612B13388C}"/>
              </a:ext>
            </a:extLst>
          </p:cNvPr>
          <p:cNvSpPr txBox="1"/>
          <p:nvPr/>
        </p:nvSpPr>
        <p:spPr>
          <a:xfrm>
            <a:off x="1621536" y="3415246"/>
            <a:ext cx="6096000" cy="3472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SUJETO EXPRESO Y TÁCITO O ELÍPTICO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https://es.liveworksheets.com/sz1305940ly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https://es.liveworksheets.com/an2874199od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PREDICADO NOMINAL Y VERBAL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https://es.liveworksheets.com/ok1809077du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https://es.liveworksheets.com/lp1651763gl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https://es.liveworksheets.com/gl1576246uh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https://es.liveworksheets.com/xs429051pb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A5C71C6-50D4-6484-DCC0-43DCA963EB46}"/>
              </a:ext>
            </a:extLst>
          </p:cNvPr>
          <p:cNvSpPr txBox="1"/>
          <p:nvPr/>
        </p:nvSpPr>
        <p:spPr>
          <a:xfrm>
            <a:off x="1755648" y="170864"/>
            <a:ext cx="6096000" cy="2767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https://es.liveworksheets.com/xv1108359oc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https://es.liveworksheets.com/xy1230848kl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https://es.liveworksheets.com/uh1282605zs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https://es.liveworksheets.com/yt1257136af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https://es.liveworksheets.com/er1391069de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https://es.liveworksheets.com/ol346495gv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https://es.liveworksheets.com/gn840996sm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544D1C2-C43B-32D4-A08E-8924AF740A1D}"/>
              </a:ext>
            </a:extLst>
          </p:cNvPr>
          <p:cNvSpPr txBox="1"/>
          <p:nvPr/>
        </p:nvSpPr>
        <p:spPr>
          <a:xfrm>
            <a:off x="1755648" y="3145360"/>
            <a:ext cx="6096000" cy="316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SUJETO EN </a:t>
            </a:r>
            <a:r>
              <a:rPr lang="es-E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ORACIONES IMPERSONALES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https://es.liveworksheets.com/pm1806381pg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 DIRECTO E INDIRECTO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https://es.liveworksheets.com/qd637432jc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https://es.liveworksheets.com/zt766142mm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https://es.liveworksheets.com/dh340008ey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 CIRCUNSTANCIAL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https://es.liveworksheets.com/cg629109md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6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083C3A9-E2D0-1559-D4D3-75169E7AA8F1}"/>
              </a:ext>
            </a:extLst>
          </p:cNvPr>
          <p:cNvSpPr txBox="1"/>
          <p:nvPr/>
        </p:nvSpPr>
        <p:spPr>
          <a:xfrm>
            <a:off x="1719072" y="626373"/>
            <a:ext cx="6096000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SINTÁCTICA</a:t>
            </a:r>
            <a:endParaRPr lang="es-ES" sz="12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https://es.liveworksheets.com/bn645809jo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https://es.liveworksheets.com/fu1372813ee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F9B193-A9E0-F663-8FD8-A880D4626A7F}"/>
              </a:ext>
            </a:extLst>
          </p:cNvPr>
          <p:cNvSpPr txBox="1"/>
          <p:nvPr/>
        </p:nvSpPr>
        <p:spPr>
          <a:xfrm>
            <a:off x="1719072" y="2116152"/>
            <a:ext cx="6096000" cy="316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REPASO GENERAL DE SINTAXIS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https://es.liveworksheets.com/ve1393703da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https://es.liveworksheets.com/al277825gu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https://es.liveworksheets.com/dk455124hd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https://es.liveworksheets.com/ue593379pd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https://es.liveworksheets.com/fu1372813ee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https://es.liveworksheets.com/ei1456383fa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https://es.liveworksheets.com/fy747113nv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9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ES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3687E020-9073-53BC-8883-FCBCFA62412F}"/>
              </a:ext>
            </a:extLst>
          </p:cNvPr>
          <p:cNvSpPr txBox="1"/>
          <p:nvPr/>
        </p:nvSpPr>
        <p:spPr>
          <a:xfrm>
            <a:off x="1838722" y="829730"/>
            <a:ext cx="8915399" cy="1162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DEPARTAMENTO DE ORIENTACIÓN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7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2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3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5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6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3" name="Imagen 2" descr="LOGO fondoblanco SANTANDER">
            <a:extLst>
              <a:ext uri="{FF2B5EF4-FFF2-40B4-BE49-F238E27FC236}">
                <a16:creationId xmlns:a16="http://schemas.microsoft.com/office/drawing/2014/main" id="{0EB4FCA0-0884-4F1A-8491-43D5BAD76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3337" y="3186683"/>
            <a:ext cx="5367274" cy="1476000"/>
          </a:xfrm>
          <a:prstGeom prst="rect">
            <a:avLst/>
          </a:prstGeom>
          <a:noFill/>
        </p:spPr>
      </p:pic>
      <p:sp>
        <p:nvSpPr>
          <p:cNvPr id="72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616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557</Words>
  <Application>Microsoft Office PowerPoint</Application>
  <PresentationFormat>Panorámica</PresentationFormat>
  <Paragraphs>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Tema de Office</vt:lpstr>
      <vt:lpstr>Espiral</vt:lpstr>
      <vt:lpstr>LENGUA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II</dc:title>
  <dc:creator>Valentín Rodríguez Alonso</dc:creator>
  <cp:lastModifiedBy>Valentín Rodríguez Alonso</cp:lastModifiedBy>
  <cp:revision>4</cp:revision>
  <dcterms:created xsi:type="dcterms:W3CDTF">2023-11-16T11:32:07Z</dcterms:created>
  <dcterms:modified xsi:type="dcterms:W3CDTF">2023-11-17T12:39:27Z</dcterms:modified>
</cp:coreProperties>
</file>