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0" r:id="rId12"/>
    <p:sldId id="264" r:id="rId13"/>
    <p:sldId id="27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DCD89-6111-465B-9EBD-2200E75912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D4F0B-804F-4BB0-9111-C9AF188FED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1.PREPARO UN RELOJ Y GUARDO EL MÓVIL FUERA DE LA HABITACIÓN. </a:t>
          </a:r>
        </a:p>
      </dgm:t>
    </dgm:pt>
    <dgm:pt modelId="{6E827FEF-ADCE-41C6-8544-DB3AB139088F}" type="parTrans" cxnId="{BB50ACCD-01F8-4016-9910-0302666B1B48}">
      <dgm:prSet/>
      <dgm:spPr/>
      <dgm:t>
        <a:bodyPr/>
        <a:lstStyle/>
        <a:p>
          <a:endParaRPr lang="en-US"/>
        </a:p>
      </dgm:t>
    </dgm:pt>
    <dgm:pt modelId="{EA7F2AFB-5C28-4C1B-835B-F27DF1AE9405}" type="sibTrans" cxnId="{BB50ACCD-01F8-4016-9910-0302666B1B48}">
      <dgm:prSet/>
      <dgm:spPr/>
      <dgm:t>
        <a:bodyPr/>
        <a:lstStyle/>
        <a:p>
          <a:endParaRPr lang="en-US"/>
        </a:p>
      </dgm:t>
    </dgm:pt>
    <dgm:pt modelId="{BF85B012-4E16-4A58-88D6-4962D843F3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</a:t>
          </a:r>
          <a:r>
            <a:rPr lang="en-US" b="1" dirty="0"/>
            <a:t>. HAGO MI LISTA DE OBJETIVOS PARA HOY.</a:t>
          </a:r>
        </a:p>
      </dgm:t>
    </dgm:pt>
    <dgm:pt modelId="{2348D17A-81E8-4B2B-AAD5-4BAB78F7C6D4}" type="parTrans" cxnId="{C0BA24B6-A449-4519-9340-27898B6A9685}">
      <dgm:prSet/>
      <dgm:spPr/>
      <dgm:t>
        <a:bodyPr/>
        <a:lstStyle/>
        <a:p>
          <a:endParaRPr lang="en-US"/>
        </a:p>
      </dgm:t>
    </dgm:pt>
    <dgm:pt modelId="{9AF35401-7BC9-417B-96C1-31C58DA626BB}" type="sibTrans" cxnId="{C0BA24B6-A449-4519-9340-27898B6A9685}">
      <dgm:prSet/>
      <dgm:spPr/>
      <dgm:t>
        <a:bodyPr/>
        <a:lstStyle/>
        <a:p>
          <a:endParaRPr lang="en-US"/>
        </a:p>
      </dgm:t>
    </dgm:pt>
    <dgm:pt modelId="{E1595920-913F-4EE8-9A50-AFB0C10486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</a:t>
          </a:r>
          <a:r>
            <a:rPr lang="en-US" b="1" dirty="0"/>
            <a:t>. PIENSO EL PREMIO FINAL QUE OBTENDRÉ SI CUMPLO TODOS MIS OBJETIVOS DE LA LISTA.</a:t>
          </a:r>
        </a:p>
      </dgm:t>
    </dgm:pt>
    <dgm:pt modelId="{5D868087-DB2F-434A-8866-FCDE0891189E}" type="parTrans" cxnId="{BF0EB828-2F7E-446A-957D-E7B7D5CE99FA}">
      <dgm:prSet/>
      <dgm:spPr/>
      <dgm:t>
        <a:bodyPr/>
        <a:lstStyle/>
        <a:p>
          <a:endParaRPr lang="en-US"/>
        </a:p>
      </dgm:t>
    </dgm:pt>
    <dgm:pt modelId="{BA7CB7F0-30CE-4409-B79C-76ACC86C8FD7}" type="sibTrans" cxnId="{BF0EB828-2F7E-446A-957D-E7B7D5CE99FA}">
      <dgm:prSet/>
      <dgm:spPr/>
      <dgm:t>
        <a:bodyPr/>
        <a:lstStyle/>
        <a:p>
          <a:endParaRPr lang="en-US"/>
        </a:p>
      </dgm:t>
    </dgm:pt>
    <dgm:pt modelId="{D1D978DA-AA6D-4301-A321-ED36B584BD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4. COMIENZO LAS DISTINTAS SESIONES O BLOQUES. </a:t>
          </a:r>
        </a:p>
      </dgm:t>
    </dgm:pt>
    <dgm:pt modelId="{928B723C-B7AE-42BA-8D4B-DD06B9436AE2}" type="parTrans" cxnId="{F6B6ABE0-36AA-4311-8FB6-591F06A61331}">
      <dgm:prSet/>
      <dgm:spPr/>
      <dgm:t>
        <a:bodyPr/>
        <a:lstStyle/>
        <a:p>
          <a:endParaRPr lang="en-US"/>
        </a:p>
      </dgm:t>
    </dgm:pt>
    <dgm:pt modelId="{D184F7EC-8E99-492A-A6C6-4241DD0DA4E4}" type="sibTrans" cxnId="{F6B6ABE0-36AA-4311-8FB6-591F06A61331}">
      <dgm:prSet/>
      <dgm:spPr/>
      <dgm:t>
        <a:bodyPr/>
        <a:lstStyle/>
        <a:p>
          <a:endParaRPr lang="en-US"/>
        </a:p>
      </dgm:t>
    </dgm:pt>
    <dgm:pt modelId="{F9CD82F4-AE83-4C3F-B022-3D2BBAED1009}" type="pres">
      <dgm:prSet presAssocID="{045DCD89-6111-465B-9EBD-2200E75912E8}" presName="root" presStyleCnt="0">
        <dgm:presLayoutVars>
          <dgm:dir/>
          <dgm:resizeHandles val="exact"/>
        </dgm:presLayoutVars>
      </dgm:prSet>
      <dgm:spPr/>
    </dgm:pt>
    <dgm:pt modelId="{D7EAA63B-3123-4279-9E6E-71C75A358458}" type="pres">
      <dgm:prSet presAssocID="{EA3D4F0B-804F-4BB0-9111-C9AF188FED0D}" presName="compNode" presStyleCnt="0"/>
      <dgm:spPr/>
    </dgm:pt>
    <dgm:pt modelId="{51AFC05B-B602-454D-8A92-8465EF3E770A}" type="pres">
      <dgm:prSet presAssocID="{EA3D4F0B-804F-4BB0-9111-C9AF188FED0D}" presName="bgRect" presStyleLbl="bgShp" presStyleIdx="0" presStyleCnt="4"/>
      <dgm:spPr/>
    </dgm:pt>
    <dgm:pt modelId="{FA82EC2D-C8BA-4375-A3F2-4D3FA455ADCF}" type="pres">
      <dgm:prSet presAssocID="{EA3D4F0B-804F-4BB0-9111-C9AF188FED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"/>
        </a:ext>
      </dgm:extLst>
    </dgm:pt>
    <dgm:pt modelId="{DDF5F13E-8F13-464D-8455-387082C59A16}" type="pres">
      <dgm:prSet presAssocID="{EA3D4F0B-804F-4BB0-9111-C9AF188FED0D}" presName="spaceRect" presStyleCnt="0"/>
      <dgm:spPr/>
    </dgm:pt>
    <dgm:pt modelId="{66A6145E-1283-4519-ACDC-2576A4A89217}" type="pres">
      <dgm:prSet presAssocID="{EA3D4F0B-804F-4BB0-9111-C9AF188FED0D}" presName="parTx" presStyleLbl="revTx" presStyleIdx="0" presStyleCnt="4">
        <dgm:presLayoutVars>
          <dgm:chMax val="0"/>
          <dgm:chPref val="0"/>
        </dgm:presLayoutVars>
      </dgm:prSet>
      <dgm:spPr/>
    </dgm:pt>
    <dgm:pt modelId="{DF9CA132-036D-4C94-95EF-9B938BA31391}" type="pres">
      <dgm:prSet presAssocID="{EA7F2AFB-5C28-4C1B-835B-F27DF1AE9405}" presName="sibTrans" presStyleCnt="0"/>
      <dgm:spPr/>
    </dgm:pt>
    <dgm:pt modelId="{4E413E1C-2D9E-4005-B33C-F8C528FD48A7}" type="pres">
      <dgm:prSet presAssocID="{BF85B012-4E16-4A58-88D6-4962D843F3D3}" presName="compNode" presStyleCnt="0"/>
      <dgm:spPr/>
    </dgm:pt>
    <dgm:pt modelId="{E3848CFD-9730-40C8-A135-3C13B189D432}" type="pres">
      <dgm:prSet presAssocID="{BF85B012-4E16-4A58-88D6-4962D843F3D3}" presName="bgRect" presStyleLbl="bgShp" presStyleIdx="1" presStyleCnt="4"/>
      <dgm:spPr/>
    </dgm:pt>
    <dgm:pt modelId="{28C32199-1EAF-408C-9D94-8036C9B19F48}" type="pres">
      <dgm:prSet presAssocID="{BF85B012-4E16-4A58-88D6-4962D843F3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899C24D5-2F5E-4634-8585-DD9B01C9D0AD}" type="pres">
      <dgm:prSet presAssocID="{BF85B012-4E16-4A58-88D6-4962D843F3D3}" presName="spaceRect" presStyleCnt="0"/>
      <dgm:spPr/>
    </dgm:pt>
    <dgm:pt modelId="{DF72AC50-B1A0-4CEC-B430-5592C3167EC3}" type="pres">
      <dgm:prSet presAssocID="{BF85B012-4E16-4A58-88D6-4962D843F3D3}" presName="parTx" presStyleLbl="revTx" presStyleIdx="1" presStyleCnt="4">
        <dgm:presLayoutVars>
          <dgm:chMax val="0"/>
          <dgm:chPref val="0"/>
        </dgm:presLayoutVars>
      </dgm:prSet>
      <dgm:spPr/>
    </dgm:pt>
    <dgm:pt modelId="{D4AF5A53-5462-4046-A10C-D1A83CCB6DD8}" type="pres">
      <dgm:prSet presAssocID="{9AF35401-7BC9-417B-96C1-31C58DA626BB}" presName="sibTrans" presStyleCnt="0"/>
      <dgm:spPr/>
    </dgm:pt>
    <dgm:pt modelId="{BBB9BE8C-3062-4E64-8571-68FEA523B5AE}" type="pres">
      <dgm:prSet presAssocID="{E1595920-913F-4EE8-9A50-AFB0C104865B}" presName="compNode" presStyleCnt="0"/>
      <dgm:spPr/>
    </dgm:pt>
    <dgm:pt modelId="{9AFE250A-A2BB-4710-B838-797CCA38FF67}" type="pres">
      <dgm:prSet presAssocID="{E1595920-913F-4EE8-9A50-AFB0C104865B}" presName="bgRect" presStyleLbl="bgShp" presStyleIdx="2" presStyleCnt="4"/>
      <dgm:spPr/>
    </dgm:pt>
    <dgm:pt modelId="{B556EA2F-92C0-49B8-BB53-7DBBDFE0B87C}" type="pres">
      <dgm:prSet presAssocID="{E1595920-913F-4EE8-9A50-AFB0C104865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feo"/>
        </a:ext>
      </dgm:extLst>
    </dgm:pt>
    <dgm:pt modelId="{37A7DA2E-A966-4182-B766-9E566AC2AF8E}" type="pres">
      <dgm:prSet presAssocID="{E1595920-913F-4EE8-9A50-AFB0C104865B}" presName="spaceRect" presStyleCnt="0"/>
      <dgm:spPr/>
    </dgm:pt>
    <dgm:pt modelId="{9F4932A0-3D65-425C-B1DF-1F2F281AEA68}" type="pres">
      <dgm:prSet presAssocID="{E1595920-913F-4EE8-9A50-AFB0C104865B}" presName="parTx" presStyleLbl="revTx" presStyleIdx="2" presStyleCnt="4">
        <dgm:presLayoutVars>
          <dgm:chMax val="0"/>
          <dgm:chPref val="0"/>
        </dgm:presLayoutVars>
      </dgm:prSet>
      <dgm:spPr/>
    </dgm:pt>
    <dgm:pt modelId="{4F3BCA24-B74E-4D52-A4C1-C097A1F953B6}" type="pres">
      <dgm:prSet presAssocID="{BA7CB7F0-30CE-4409-B79C-76ACC86C8FD7}" presName="sibTrans" presStyleCnt="0"/>
      <dgm:spPr/>
    </dgm:pt>
    <dgm:pt modelId="{2CADA1BF-F2BC-449F-AA66-B829396E886C}" type="pres">
      <dgm:prSet presAssocID="{D1D978DA-AA6D-4301-A321-ED36B584BD4B}" presName="compNode" presStyleCnt="0"/>
      <dgm:spPr/>
    </dgm:pt>
    <dgm:pt modelId="{33D0F1D3-F184-4982-9C3C-355A442A21DE}" type="pres">
      <dgm:prSet presAssocID="{D1D978DA-AA6D-4301-A321-ED36B584BD4B}" presName="bgRect" presStyleLbl="bgShp" presStyleIdx="3" presStyleCnt="4"/>
      <dgm:spPr/>
    </dgm:pt>
    <dgm:pt modelId="{8F13843E-799D-4882-B874-A1E2AC79810E}" type="pres">
      <dgm:prSet presAssocID="{D1D978DA-AA6D-4301-A321-ED36B584BD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BFD5689E-6FAE-44EA-9173-ACE2B9D1F716}" type="pres">
      <dgm:prSet presAssocID="{D1D978DA-AA6D-4301-A321-ED36B584BD4B}" presName="spaceRect" presStyleCnt="0"/>
      <dgm:spPr/>
    </dgm:pt>
    <dgm:pt modelId="{C101E0A3-7155-43DF-8E99-6900D03CC5C3}" type="pres">
      <dgm:prSet presAssocID="{D1D978DA-AA6D-4301-A321-ED36B584BD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7CF319-41FF-4389-98AB-EA9B383D8F79}" type="presOf" srcId="{BF85B012-4E16-4A58-88D6-4962D843F3D3}" destId="{DF72AC50-B1A0-4CEC-B430-5592C3167EC3}" srcOrd="0" destOrd="0" presId="urn:microsoft.com/office/officeart/2018/2/layout/IconVerticalSolidList"/>
    <dgm:cxn modelId="{BF0EB828-2F7E-446A-957D-E7B7D5CE99FA}" srcId="{045DCD89-6111-465B-9EBD-2200E75912E8}" destId="{E1595920-913F-4EE8-9A50-AFB0C104865B}" srcOrd="2" destOrd="0" parTransId="{5D868087-DB2F-434A-8866-FCDE0891189E}" sibTransId="{BA7CB7F0-30CE-4409-B79C-76ACC86C8FD7}"/>
    <dgm:cxn modelId="{6F11134C-47DC-4924-853B-E1E885D5697A}" type="presOf" srcId="{EA3D4F0B-804F-4BB0-9111-C9AF188FED0D}" destId="{66A6145E-1283-4519-ACDC-2576A4A89217}" srcOrd="0" destOrd="0" presId="urn:microsoft.com/office/officeart/2018/2/layout/IconVerticalSolidList"/>
    <dgm:cxn modelId="{7D166075-40BE-41B4-A580-578398CE9F8E}" type="presOf" srcId="{E1595920-913F-4EE8-9A50-AFB0C104865B}" destId="{9F4932A0-3D65-425C-B1DF-1F2F281AEA68}" srcOrd="0" destOrd="0" presId="urn:microsoft.com/office/officeart/2018/2/layout/IconVerticalSolidList"/>
    <dgm:cxn modelId="{C56B9A7A-A51F-4749-90DA-F8D9A5A140C0}" type="presOf" srcId="{045DCD89-6111-465B-9EBD-2200E75912E8}" destId="{F9CD82F4-AE83-4C3F-B022-3D2BBAED1009}" srcOrd="0" destOrd="0" presId="urn:microsoft.com/office/officeart/2018/2/layout/IconVerticalSolidList"/>
    <dgm:cxn modelId="{C0BA24B6-A449-4519-9340-27898B6A9685}" srcId="{045DCD89-6111-465B-9EBD-2200E75912E8}" destId="{BF85B012-4E16-4A58-88D6-4962D843F3D3}" srcOrd="1" destOrd="0" parTransId="{2348D17A-81E8-4B2B-AAD5-4BAB78F7C6D4}" sibTransId="{9AF35401-7BC9-417B-96C1-31C58DA626BB}"/>
    <dgm:cxn modelId="{C70ABEBE-D64E-4354-90F1-4C3CEE71410D}" type="presOf" srcId="{D1D978DA-AA6D-4301-A321-ED36B584BD4B}" destId="{C101E0A3-7155-43DF-8E99-6900D03CC5C3}" srcOrd="0" destOrd="0" presId="urn:microsoft.com/office/officeart/2018/2/layout/IconVerticalSolidList"/>
    <dgm:cxn modelId="{BB50ACCD-01F8-4016-9910-0302666B1B48}" srcId="{045DCD89-6111-465B-9EBD-2200E75912E8}" destId="{EA3D4F0B-804F-4BB0-9111-C9AF188FED0D}" srcOrd="0" destOrd="0" parTransId="{6E827FEF-ADCE-41C6-8544-DB3AB139088F}" sibTransId="{EA7F2AFB-5C28-4C1B-835B-F27DF1AE9405}"/>
    <dgm:cxn modelId="{F6B6ABE0-36AA-4311-8FB6-591F06A61331}" srcId="{045DCD89-6111-465B-9EBD-2200E75912E8}" destId="{D1D978DA-AA6D-4301-A321-ED36B584BD4B}" srcOrd="3" destOrd="0" parTransId="{928B723C-B7AE-42BA-8D4B-DD06B9436AE2}" sibTransId="{D184F7EC-8E99-492A-A6C6-4241DD0DA4E4}"/>
    <dgm:cxn modelId="{DA9B80DD-0D1B-41EB-B3F3-9BB12E0A1F81}" type="presParOf" srcId="{F9CD82F4-AE83-4C3F-B022-3D2BBAED1009}" destId="{D7EAA63B-3123-4279-9E6E-71C75A358458}" srcOrd="0" destOrd="0" presId="urn:microsoft.com/office/officeart/2018/2/layout/IconVerticalSolidList"/>
    <dgm:cxn modelId="{FE16BAD9-B404-4A94-8CFD-62BE5DB24432}" type="presParOf" srcId="{D7EAA63B-3123-4279-9E6E-71C75A358458}" destId="{51AFC05B-B602-454D-8A92-8465EF3E770A}" srcOrd="0" destOrd="0" presId="urn:microsoft.com/office/officeart/2018/2/layout/IconVerticalSolidList"/>
    <dgm:cxn modelId="{5D092274-6E8A-434A-9C80-DCBCD95B7198}" type="presParOf" srcId="{D7EAA63B-3123-4279-9E6E-71C75A358458}" destId="{FA82EC2D-C8BA-4375-A3F2-4D3FA455ADCF}" srcOrd="1" destOrd="0" presId="urn:microsoft.com/office/officeart/2018/2/layout/IconVerticalSolidList"/>
    <dgm:cxn modelId="{57C7418A-D2C7-4798-ACD2-464779CEB67A}" type="presParOf" srcId="{D7EAA63B-3123-4279-9E6E-71C75A358458}" destId="{DDF5F13E-8F13-464D-8455-387082C59A16}" srcOrd="2" destOrd="0" presId="urn:microsoft.com/office/officeart/2018/2/layout/IconVerticalSolidList"/>
    <dgm:cxn modelId="{F3D7C9A5-AF2B-49AA-9B5D-08DB8B6881B2}" type="presParOf" srcId="{D7EAA63B-3123-4279-9E6E-71C75A358458}" destId="{66A6145E-1283-4519-ACDC-2576A4A89217}" srcOrd="3" destOrd="0" presId="urn:microsoft.com/office/officeart/2018/2/layout/IconVerticalSolidList"/>
    <dgm:cxn modelId="{B5F586D8-F74B-4414-B1B2-A1F5BB13348B}" type="presParOf" srcId="{F9CD82F4-AE83-4C3F-B022-3D2BBAED1009}" destId="{DF9CA132-036D-4C94-95EF-9B938BA31391}" srcOrd="1" destOrd="0" presId="urn:microsoft.com/office/officeart/2018/2/layout/IconVerticalSolidList"/>
    <dgm:cxn modelId="{E71AE9AD-2953-4B93-8F32-61AA456F5E4C}" type="presParOf" srcId="{F9CD82F4-AE83-4C3F-B022-3D2BBAED1009}" destId="{4E413E1C-2D9E-4005-B33C-F8C528FD48A7}" srcOrd="2" destOrd="0" presId="urn:microsoft.com/office/officeart/2018/2/layout/IconVerticalSolidList"/>
    <dgm:cxn modelId="{FDFECA9C-7D45-42B8-B89F-9E9C7F258BCD}" type="presParOf" srcId="{4E413E1C-2D9E-4005-B33C-F8C528FD48A7}" destId="{E3848CFD-9730-40C8-A135-3C13B189D432}" srcOrd="0" destOrd="0" presId="urn:microsoft.com/office/officeart/2018/2/layout/IconVerticalSolidList"/>
    <dgm:cxn modelId="{EA0D5BC4-B07E-41A9-A302-D3522DAACF76}" type="presParOf" srcId="{4E413E1C-2D9E-4005-B33C-F8C528FD48A7}" destId="{28C32199-1EAF-408C-9D94-8036C9B19F48}" srcOrd="1" destOrd="0" presId="urn:microsoft.com/office/officeart/2018/2/layout/IconVerticalSolidList"/>
    <dgm:cxn modelId="{72B97748-50ED-4A4F-AA05-076C8D9D2B8A}" type="presParOf" srcId="{4E413E1C-2D9E-4005-B33C-F8C528FD48A7}" destId="{899C24D5-2F5E-4634-8585-DD9B01C9D0AD}" srcOrd="2" destOrd="0" presId="urn:microsoft.com/office/officeart/2018/2/layout/IconVerticalSolidList"/>
    <dgm:cxn modelId="{3C90C466-5071-4BDE-960A-8D613F425359}" type="presParOf" srcId="{4E413E1C-2D9E-4005-B33C-F8C528FD48A7}" destId="{DF72AC50-B1A0-4CEC-B430-5592C3167EC3}" srcOrd="3" destOrd="0" presId="urn:microsoft.com/office/officeart/2018/2/layout/IconVerticalSolidList"/>
    <dgm:cxn modelId="{F864007B-B35D-4B0A-91E5-EA8881F8DE0D}" type="presParOf" srcId="{F9CD82F4-AE83-4C3F-B022-3D2BBAED1009}" destId="{D4AF5A53-5462-4046-A10C-D1A83CCB6DD8}" srcOrd="3" destOrd="0" presId="urn:microsoft.com/office/officeart/2018/2/layout/IconVerticalSolidList"/>
    <dgm:cxn modelId="{DC2A3D4C-9F40-4E7E-B105-93331D83AF1C}" type="presParOf" srcId="{F9CD82F4-AE83-4C3F-B022-3D2BBAED1009}" destId="{BBB9BE8C-3062-4E64-8571-68FEA523B5AE}" srcOrd="4" destOrd="0" presId="urn:microsoft.com/office/officeart/2018/2/layout/IconVerticalSolidList"/>
    <dgm:cxn modelId="{5772830B-09CD-4CC1-8412-03A5E2C4BB11}" type="presParOf" srcId="{BBB9BE8C-3062-4E64-8571-68FEA523B5AE}" destId="{9AFE250A-A2BB-4710-B838-797CCA38FF67}" srcOrd="0" destOrd="0" presId="urn:microsoft.com/office/officeart/2018/2/layout/IconVerticalSolidList"/>
    <dgm:cxn modelId="{4F5D1EAA-DC99-4A35-8F14-B213358F7976}" type="presParOf" srcId="{BBB9BE8C-3062-4E64-8571-68FEA523B5AE}" destId="{B556EA2F-92C0-49B8-BB53-7DBBDFE0B87C}" srcOrd="1" destOrd="0" presId="urn:microsoft.com/office/officeart/2018/2/layout/IconVerticalSolidList"/>
    <dgm:cxn modelId="{219865A4-E771-4185-AB39-0E6473EB1589}" type="presParOf" srcId="{BBB9BE8C-3062-4E64-8571-68FEA523B5AE}" destId="{37A7DA2E-A966-4182-B766-9E566AC2AF8E}" srcOrd="2" destOrd="0" presId="urn:microsoft.com/office/officeart/2018/2/layout/IconVerticalSolidList"/>
    <dgm:cxn modelId="{968C207D-FF43-4DB7-B35C-D7A4CEBA5317}" type="presParOf" srcId="{BBB9BE8C-3062-4E64-8571-68FEA523B5AE}" destId="{9F4932A0-3D65-425C-B1DF-1F2F281AEA68}" srcOrd="3" destOrd="0" presId="urn:microsoft.com/office/officeart/2018/2/layout/IconVerticalSolidList"/>
    <dgm:cxn modelId="{F129B657-7983-42FC-8A7A-12B2CF955E5C}" type="presParOf" srcId="{F9CD82F4-AE83-4C3F-B022-3D2BBAED1009}" destId="{4F3BCA24-B74E-4D52-A4C1-C097A1F953B6}" srcOrd="5" destOrd="0" presId="urn:microsoft.com/office/officeart/2018/2/layout/IconVerticalSolidList"/>
    <dgm:cxn modelId="{E7807F2C-0C43-4DE6-B93D-438D30AC0D90}" type="presParOf" srcId="{F9CD82F4-AE83-4C3F-B022-3D2BBAED1009}" destId="{2CADA1BF-F2BC-449F-AA66-B829396E886C}" srcOrd="6" destOrd="0" presId="urn:microsoft.com/office/officeart/2018/2/layout/IconVerticalSolidList"/>
    <dgm:cxn modelId="{1D5E007E-D1DF-4373-88A0-E639F0C66CCD}" type="presParOf" srcId="{2CADA1BF-F2BC-449F-AA66-B829396E886C}" destId="{33D0F1D3-F184-4982-9C3C-355A442A21DE}" srcOrd="0" destOrd="0" presId="urn:microsoft.com/office/officeart/2018/2/layout/IconVerticalSolidList"/>
    <dgm:cxn modelId="{B7A5B30B-D5ED-48D6-B9A6-5B07ABDBF6E3}" type="presParOf" srcId="{2CADA1BF-F2BC-449F-AA66-B829396E886C}" destId="{8F13843E-799D-4882-B874-A1E2AC79810E}" srcOrd="1" destOrd="0" presId="urn:microsoft.com/office/officeart/2018/2/layout/IconVerticalSolidList"/>
    <dgm:cxn modelId="{43531ED1-751C-4B8F-97C2-3D6A1FA9A5FB}" type="presParOf" srcId="{2CADA1BF-F2BC-449F-AA66-B829396E886C}" destId="{BFD5689E-6FAE-44EA-9173-ACE2B9D1F716}" srcOrd="2" destOrd="0" presId="urn:microsoft.com/office/officeart/2018/2/layout/IconVerticalSolidList"/>
    <dgm:cxn modelId="{01EB79BE-6C79-4880-8561-9FDF81ACFE74}" type="presParOf" srcId="{2CADA1BF-F2BC-449F-AA66-B829396E886C}" destId="{C101E0A3-7155-43DF-8E99-6900D03CC5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FC05B-B602-454D-8A92-8465EF3E770A}">
      <dsp:nvSpPr>
        <dsp:cNvPr id="0" name=""/>
        <dsp:cNvSpPr/>
      </dsp:nvSpPr>
      <dsp:spPr>
        <a:xfrm>
          <a:off x="0" y="1472"/>
          <a:ext cx="4818888" cy="7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2EC2D-C8BA-4375-A3F2-4D3FA455ADCF}">
      <dsp:nvSpPr>
        <dsp:cNvPr id="0" name=""/>
        <dsp:cNvSpPr/>
      </dsp:nvSpPr>
      <dsp:spPr>
        <a:xfrm>
          <a:off x="225755" y="169390"/>
          <a:ext cx="410465" cy="410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6145E-1283-4519-ACDC-2576A4A89217}">
      <dsp:nvSpPr>
        <dsp:cNvPr id="0" name=""/>
        <dsp:cNvSpPr/>
      </dsp:nvSpPr>
      <dsp:spPr>
        <a:xfrm>
          <a:off x="861976" y="1472"/>
          <a:ext cx="3956911" cy="74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3" tIns="78983" rIns="78983" bIns="789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1.PREPARO UN RELOJ Y GUARDO EL MÓVIL FUERA DE LA HABITACIÓN. </a:t>
          </a:r>
        </a:p>
      </dsp:txBody>
      <dsp:txXfrm>
        <a:off x="861976" y="1472"/>
        <a:ext cx="3956911" cy="746300"/>
      </dsp:txXfrm>
    </dsp:sp>
    <dsp:sp modelId="{E3848CFD-9730-40C8-A135-3C13B189D432}">
      <dsp:nvSpPr>
        <dsp:cNvPr id="0" name=""/>
        <dsp:cNvSpPr/>
      </dsp:nvSpPr>
      <dsp:spPr>
        <a:xfrm>
          <a:off x="0" y="934348"/>
          <a:ext cx="4818888" cy="7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32199-1EAF-408C-9D94-8036C9B19F48}">
      <dsp:nvSpPr>
        <dsp:cNvPr id="0" name=""/>
        <dsp:cNvSpPr/>
      </dsp:nvSpPr>
      <dsp:spPr>
        <a:xfrm>
          <a:off x="225755" y="1102265"/>
          <a:ext cx="410465" cy="410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2AC50-B1A0-4CEC-B430-5592C3167EC3}">
      <dsp:nvSpPr>
        <dsp:cNvPr id="0" name=""/>
        <dsp:cNvSpPr/>
      </dsp:nvSpPr>
      <dsp:spPr>
        <a:xfrm>
          <a:off x="861976" y="934348"/>
          <a:ext cx="3956911" cy="74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3" tIns="78983" rIns="78983" bIns="789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  <a:r>
            <a:rPr lang="en-US" sz="1500" b="1" kern="1200" dirty="0"/>
            <a:t>. HAGO MI LISTA DE OBJETIVOS PARA HOY.</a:t>
          </a:r>
        </a:p>
      </dsp:txBody>
      <dsp:txXfrm>
        <a:off x="861976" y="934348"/>
        <a:ext cx="3956911" cy="746300"/>
      </dsp:txXfrm>
    </dsp:sp>
    <dsp:sp modelId="{9AFE250A-A2BB-4710-B838-797CCA38FF67}">
      <dsp:nvSpPr>
        <dsp:cNvPr id="0" name=""/>
        <dsp:cNvSpPr/>
      </dsp:nvSpPr>
      <dsp:spPr>
        <a:xfrm>
          <a:off x="0" y="1867223"/>
          <a:ext cx="4818888" cy="7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6EA2F-92C0-49B8-BB53-7DBBDFE0B87C}">
      <dsp:nvSpPr>
        <dsp:cNvPr id="0" name=""/>
        <dsp:cNvSpPr/>
      </dsp:nvSpPr>
      <dsp:spPr>
        <a:xfrm>
          <a:off x="225755" y="2035141"/>
          <a:ext cx="410465" cy="410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932A0-3D65-425C-B1DF-1F2F281AEA68}">
      <dsp:nvSpPr>
        <dsp:cNvPr id="0" name=""/>
        <dsp:cNvSpPr/>
      </dsp:nvSpPr>
      <dsp:spPr>
        <a:xfrm>
          <a:off x="861976" y="1867223"/>
          <a:ext cx="3956911" cy="74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3" tIns="78983" rIns="78983" bIns="789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  <a:r>
            <a:rPr lang="en-US" sz="1500" b="1" kern="1200" dirty="0"/>
            <a:t>. PIENSO EL PREMIO FINAL QUE OBTENDRÉ SI CUMPLO TODOS MIS OBJETIVOS DE LA LISTA.</a:t>
          </a:r>
        </a:p>
      </dsp:txBody>
      <dsp:txXfrm>
        <a:off x="861976" y="1867223"/>
        <a:ext cx="3956911" cy="746300"/>
      </dsp:txXfrm>
    </dsp:sp>
    <dsp:sp modelId="{33D0F1D3-F184-4982-9C3C-355A442A21DE}">
      <dsp:nvSpPr>
        <dsp:cNvPr id="0" name=""/>
        <dsp:cNvSpPr/>
      </dsp:nvSpPr>
      <dsp:spPr>
        <a:xfrm>
          <a:off x="0" y="2800099"/>
          <a:ext cx="4818888" cy="7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3843E-799D-4882-B874-A1E2AC79810E}">
      <dsp:nvSpPr>
        <dsp:cNvPr id="0" name=""/>
        <dsp:cNvSpPr/>
      </dsp:nvSpPr>
      <dsp:spPr>
        <a:xfrm>
          <a:off x="225755" y="2968016"/>
          <a:ext cx="410465" cy="410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1E0A3-7155-43DF-8E99-6900D03CC5C3}">
      <dsp:nvSpPr>
        <dsp:cNvPr id="0" name=""/>
        <dsp:cNvSpPr/>
      </dsp:nvSpPr>
      <dsp:spPr>
        <a:xfrm>
          <a:off x="861976" y="2800099"/>
          <a:ext cx="3956911" cy="74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3" tIns="78983" rIns="78983" bIns="789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4. COMIENZO LAS DISTINTAS SESIONES O BLOQUES. </a:t>
          </a:r>
        </a:p>
      </dsp:txBody>
      <dsp:txXfrm>
        <a:off x="861976" y="2800099"/>
        <a:ext cx="3956911" cy="74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FBFBD-1F0D-4E96-C6CF-B4DBF0130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AAF555-C301-7FFA-4CDC-60277C4F8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87964F-83B5-8CD3-7885-A20DEC19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9302E-CF0D-E118-AFE7-BB1C77E1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74F94-72F0-649F-B4C1-680CC99F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F77C8-0991-AEFF-9FE8-9532E5F5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FF597-70D2-A39A-3499-43619A44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BD327C-229A-D39F-F5E5-E55CC153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E8139C-7617-8DC8-F731-D5403A6D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FAF97-0BB3-C0C2-08B8-A41C100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72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6107C7-7FED-93CD-2680-4CA84B607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75DD67-6276-8269-6A42-324D7F585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EA38A-7E33-FDA5-B83E-8E3FAF35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F9755-D043-F149-98C4-F340EDD4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4D8F3-7717-6210-14CD-ACC54197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19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B2304-DE60-FB3C-41B1-37E638B4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C001C-8169-4515-89BF-8899BED8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169BD-AC5E-4E27-3E60-A96615A6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838D75-5832-0E6F-DA57-3234CF6A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44CEF-61F2-041A-843D-2FC3822A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75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96CFE-A97E-483D-F0B0-327DB225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2AAAE-A1AF-6BEF-F48B-7E526877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3BCF18-ABF1-0E0A-2BAC-1090008A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555CF-6E07-2092-C2DC-A98FC196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B81-513C-0CE5-A380-D412E042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45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085E9-DB45-AA0C-4E07-10AE68C7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4A086-5E9B-6FFD-58D1-EA3DF3F6C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84ABBE-EA37-BC8F-8906-C0BF4636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C5AEE-634F-81D4-3B7B-F7C447FE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A6E65-3229-9525-0E40-E7DDF4EE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622CC0-08D8-2054-CA06-17AF76E6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2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053BF-FF41-2681-5503-77307DCC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775ECD-BE91-AE46-E2B9-B8236FE2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6E4F37-14EB-C821-6EBC-6A34AA716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EE376-B4D1-702A-BA67-1DB44208C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44F88D-FF34-E301-26AF-328B8DF17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7A3348-19D2-8E0B-0573-32C87C0A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861540-61E0-430F-9057-F6FB1B0A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889594-C474-1F5F-5CFD-FCF8C4C8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8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C89EB-3E97-A77C-0DDF-BE6C2F86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C75551-CA79-3FFD-A459-A37D5BEE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D2BF52-5259-57D1-FA80-55E75E4E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B0BC3-015A-3F73-634B-CC6135E1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01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E7105A-409C-5A92-D609-B971FE0F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13DB68-6EC9-2185-93A2-1ECAF685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08B092-0DF7-E38F-921B-5C94C2C8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4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CAC87-1862-AEB2-B5C0-D8617AA2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3FC1C-1ADB-E57A-C1A6-057FD202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980790-A8E8-79F7-547D-DFB4DA1E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A5FD30-1CDC-9A20-29B5-3B9A5690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78A9F2-DE9C-624A-1BC3-CCBB9492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F1581-114A-B44C-21B4-A41B5D8A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31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0C936-21A2-515E-9EF2-C5A38F5D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ED1E9-78C9-C8B9-CA84-00A2AD221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D4EF6F-D064-E22C-3A59-D8D58755D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EFE9F8-60F6-395D-BCE9-9C2A650D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412D98-D80C-9E31-7664-25C7841C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0EA9C6-5498-8929-7B36-0AB7DFB1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67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8BA7CD-D950-3D3D-D865-84261BE7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F33B7C-6591-0B30-9971-E9502CCE1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3F0866-49D5-514F-55D8-A1293C5BF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7777-E812-45BE-A0F3-309BDBEB2CDD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2547CA-9CD6-A129-0CF2-345FD28CF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2E761-4499-2767-72CB-1963DAD2E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5EDE-FA8F-42AF-98D4-3494281D9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2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2D6958-3514-74CE-0A22-F5D830298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3800" dirty="0"/>
              <a:t>MEJORA TU CONCENTRACION ESTUDIANDO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2BBBE-74AC-5904-71D1-18134781D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s-ES" dirty="0"/>
          </a:p>
          <a:p>
            <a:pPr algn="l"/>
            <a:r>
              <a:rPr lang="es-ES" sz="2800" dirty="0"/>
              <a:t>MÉTODO POMODORO</a:t>
            </a:r>
          </a:p>
          <a:p>
            <a:pPr algn="l"/>
            <a:endParaRPr lang="es-ES" dirty="0">
              <a:highlight>
                <a:srgbClr val="FF0000"/>
              </a:highlight>
            </a:endParaRPr>
          </a:p>
        </p:txBody>
      </p:sp>
      <p:sp>
        <p:nvSpPr>
          <p:cNvPr id="208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antagens da Técnica Pomodoro para trabalhar e estudar - José Roberto  Marques - Presidente do IBC Coaching">
            <a:extLst>
              <a:ext uri="{FF2B5EF4-FFF2-40B4-BE49-F238E27FC236}">
                <a16:creationId xmlns:a16="http://schemas.microsoft.com/office/drawing/2014/main" id="{0159071D-D129-2F2E-4888-682AF9052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r="27468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6752F8A-B27F-69C1-540B-01E3215FB4EA}"/>
              </a:ext>
            </a:extLst>
          </p:cNvPr>
          <p:cNvSpPr>
            <a:spLocks noGrp="1"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¡¡¡¡PREMIO!!!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</a:rPr>
              <a:t>CUANDO ACABEMOS TODOS LOS BLOQUES DE LA TARDE, HAY QUE TENER EN MENTE UN PREMIO. ES DECIR, UN REFUERZO POSITIVO, QUE NOS MERECEREMOS CUANDO ACABEMOS (JUEGO, ACTIVIDAD,…)</a:t>
            </a:r>
          </a:p>
        </p:txBody>
      </p:sp>
      <p:pic>
        <p:nvPicPr>
          <p:cNvPr id="2050" name="Picture 2" descr="exitosa chica adolescente orgullosa con premio de la copa de campeón  aislado en amarillo Fotografía de stock - Alamy">
            <a:extLst>
              <a:ext uri="{FF2B5EF4-FFF2-40B4-BE49-F238E27FC236}">
                <a16:creationId xmlns:a16="http://schemas.microsoft.com/office/drawing/2014/main" id="{F2445449-1F80-0BD5-C050-549BDE1A8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20907" b="-2"/>
          <a:stretch/>
        </p:blipFill>
        <p:spPr bwMode="auto">
          <a:xfrm>
            <a:off x="5308752" y="640080"/>
            <a:ext cx="559480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F790B-80E8-D4B2-3308-C83C2605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RESUMEN DE NUESTRA SESIÓN DE ESTUIDO SIGUIENDO EL MÉTODO POMODORO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9202104D-082C-D242-BA6F-015F5BC350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7958545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BDFBE994-B57B-BFD7-FBEC-A3D486E5AD99}"/>
              </a:ext>
            </a:extLst>
          </p:cNvPr>
          <p:cNvSpPr txBox="1"/>
          <p:nvPr/>
        </p:nvSpPr>
        <p:spPr>
          <a:xfrm>
            <a:off x="8679051" y="1825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8E8D966E-2C00-E791-AB70-87CD0209E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0" y="1554988"/>
            <a:ext cx="5702300" cy="518077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1ER BLOQUE DE ESTUDIO O TRABAJO.</a:t>
            </a:r>
          </a:p>
          <a:p>
            <a:pPr marL="0" indent="1611313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r>
              <a:rPr 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DESCANSO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 BLOQUE DE ESTUDIO O TRABAJO.</a:t>
            </a:r>
          </a:p>
          <a:p>
            <a:pPr marL="1790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DESCANSO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3ER BLOQUE DE ESTUDIO O TRABAJO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s-ES" sz="4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DESCANSO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4ºBLOQUE DE ESTUDIO O TRABAJO.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4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¡¡¡ PREMIO FINAL!!!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s-ES" sz="2600" b="1" u="sng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61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AB3225-A077-6CB5-1EA3-E49501A8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s-ES" sz="3800" b="1" dirty="0"/>
              <a:t>¿ES EFECTIVO EL MÉTODO POMODORO?</a:t>
            </a:r>
          </a:p>
        </p:txBody>
      </p:sp>
      <p:pic>
        <p:nvPicPr>
          <p:cNvPr id="14" name="Picture 4" descr="Gráfico en un documento con un bolígrafo">
            <a:extLst>
              <a:ext uri="{FF2B5EF4-FFF2-40B4-BE49-F238E27FC236}">
                <a16:creationId xmlns:a16="http://schemas.microsoft.com/office/drawing/2014/main" id="{9A0585F1-5040-C957-4D0B-3778D8FB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1" r="9746" b="-1"/>
          <a:stretch/>
        </p:blipFill>
        <p:spPr>
          <a:xfrm>
            <a:off x="630936" y="707765"/>
            <a:ext cx="5458968" cy="5442470"/>
          </a:xfrm>
          <a:prstGeom prst="rect">
            <a:avLst/>
          </a:prstGeom>
        </p:spPr>
      </p:pic>
      <p:sp>
        <p:nvSpPr>
          <p:cNvPr id="4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D794E-16C0-C998-BC44-456B402C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s-ES" sz="1700" b="1" dirty="0"/>
              <a:t>AL PRINCIPIO, PUEDE QUE TE CUESTE. NO TE PREOCUPES. ES EL PRINCIPIO DE TU NUEVO HÁBITO Y ENTRENAMIENTO.</a:t>
            </a:r>
          </a:p>
          <a:p>
            <a:r>
              <a:rPr lang="es-ES" sz="1700" b="1" dirty="0"/>
              <a:t>SI NO SE USA DE MANERA ADECUADA NO SE TENDRÁN LOS RESULTADOS ESPERADOS.</a:t>
            </a:r>
          </a:p>
          <a:p>
            <a:r>
              <a:rPr lang="es-ES" sz="1700" b="1" dirty="0"/>
              <a:t>NO USES ESTA TÉCNICA SI:</a:t>
            </a:r>
          </a:p>
          <a:p>
            <a:pPr lvl="1"/>
            <a:r>
              <a:rPr lang="es-ES" sz="1700" b="1" dirty="0"/>
              <a:t>NO ESTÁS EN TU LUGAR DE ESTUDIO HABITUAL. </a:t>
            </a:r>
          </a:p>
          <a:p>
            <a:pPr lvl="1"/>
            <a:r>
              <a:rPr lang="es-ES" sz="1700" b="1" dirty="0"/>
              <a:t>NO TIENES UN TEMPORIZADOR O RELOJ A MANO.</a:t>
            </a:r>
          </a:p>
          <a:p>
            <a:pPr lvl="1"/>
            <a:r>
              <a:rPr lang="es-ES" sz="1700" b="1" dirty="0"/>
              <a:t>TIENES A TU ALREDEDOR ESTÍMULOS QUE TE PUEDEN DISTRAER. </a:t>
            </a:r>
          </a:p>
          <a:p>
            <a:pPr marL="457200" lvl="1" indent="0">
              <a:buNone/>
            </a:pPr>
            <a:endParaRPr lang="es-ES" sz="1700" b="1" dirty="0"/>
          </a:p>
          <a:p>
            <a:pPr marL="0" indent="0">
              <a:buNone/>
            </a:pP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326761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2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A76666-E6C2-EF67-4A25-DDE7B077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DEPARTAMENTO DE ORIENTACIÓN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0757C7-EA8F-692F-1C9B-4C89AB8D7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301" y="2308124"/>
            <a:ext cx="5025735" cy="36735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0" name="Marcador de posición de imagen 9" descr="LOGO fondoblanco SANTANDER">
            <a:extLst>
              <a:ext uri="{FF2B5EF4-FFF2-40B4-BE49-F238E27FC236}">
                <a16:creationId xmlns:a16="http://schemas.microsoft.com/office/drawing/2014/main" id="{FEA6FB90-1CF0-D292-DC4F-37E8EEC514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2513" b="1"/>
          <a:stretch/>
        </p:blipFill>
        <p:spPr bwMode="auto">
          <a:xfrm>
            <a:off x="6784258" y="3455351"/>
            <a:ext cx="4531442" cy="1379121"/>
          </a:xfrm>
          <a:prstGeom prst="rect">
            <a:avLst/>
          </a:prstGeom>
          <a:noFill/>
        </p:spPr>
      </p:pic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D7A6CE00-E346-E8DA-3A2F-3F72055C0862}"/>
              </a:ext>
            </a:extLst>
          </p:cNvPr>
          <p:cNvSpPr txBox="1">
            <a:spLocks/>
          </p:cNvSpPr>
          <p:nvPr/>
        </p:nvSpPr>
        <p:spPr>
          <a:xfrm>
            <a:off x="5180012" y="995363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450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E09CEF-C662-38A6-64F7-5EF0F199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ES" sz="3800"/>
              <a:t>EL MÉTODO POMODORO NOS PROPONE: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163FF-50B1-EA43-43B3-BB4936D8C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s-ES" sz="1700" dirty="0">
              <a:highlight>
                <a:srgbClr val="FFFF00"/>
              </a:highlight>
            </a:endParaRPr>
          </a:p>
          <a:p>
            <a:r>
              <a:rPr lang="es-ES" sz="1700" dirty="0"/>
              <a:t>MEJORAR NUESTRA CONCENTRACIÓN.</a:t>
            </a:r>
          </a:p>
          <a:p>
            <a:pPr marL="177800" indent="0">
              <a:buNone/>
            </a:pPr>
            <a:r>
              <a:rPr lang="es-ES" sz="1700" dirty="0"/>
              <a:t>ESTAR MÁS CENTRADOS EN EL ESTUDIO, EVITANDO DESPISTES.</a:t>
            </a:r>
          </a:p>
          <a:p>
            <a:r>
              <a:rPr lang="es-ES" sz="1700" dirty="0"/>
              <a:t>CONSEGUIR QUE NUESTRO ESTUDIO SEA EFICAZ</a:t>
            </a:r>
          </a:p>
          <a:p>
            <a:pPr marL="177800" indent="0">
              <a:buNone/>
            </a:pPr>
            <a:r>
              <a:rPr lang="es-ES" sz="1700" dirty="0"/>
              <a:t>ES DECIR, EVITAR QUE ESTEMOS SENTADOS FRENTE AL LIBRO O APUNTES DEJANDO PASAR EL TIEMPO SIN QUE HAYA SIDO APROVECHADO REALMENTE</a:t>
            </a:r>
            <a:r>
              <a:rPr lang="es-ES" sz="1700" dirty="0">
                <a:highlight>
                  <a:srgbClr val="FFFF00"/>
                </a:highlight>
              </a:rPr>
              <a:t>. </a:t>
            </a:r>
          </a:p>
        </p:txBody>
      </p:sp>
      <p:pic>
        <p:nvPicPr>
          <p:cNvPr id="22" name="Picture 4" descr="Pila de revistas en una mesa">
            <a:extLst>
              <a:ext uri="{FF2B5EF4-FFF2-40B4-BE49-F238E27FC236}">
                <a16:creationId xmlns:a16="http://schemas.microsoft.com/office/drawing/2014/main" id="{DF422894-86A6-A1EE-9C75-1AF97841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8" r="2" b="2"/>
          <a:stretch/>
        </p:blipFill>
        <p:spPr>
          <a:xfrm>
            <a:off x="4825819" y="640080"/>
            <a:ext cx="656067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5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E0A123-2921-FBF9-4036-93E05BF4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s-ES" sz="2000"/>
          </a:p>
          <a:p>
            <a:r>
              <a:rPr lang="es-ES" sz="2000"/>
              <a:t>NO POR MUCHO TIEMPO SENTADO ESTUDIANDO VAS A CONSEGUIR MEJORES RESULTADOS.</a:t>
            </a:r>
          </a:p>
          <a:p>
            <a:r>
              <a:rPr lang="es-ES" sz="2000"/>
              <a:t> ES MEJOR, MENOS ESTUDIO DE MÁS CALIDAD QUE MUCHO CON PÉRDIDAS DE CONCENTRACIÓN.</a:t>
            </a:r>
          </a:p>
          <a:p>
            <a:r>
              <a:rPr lang="es-ES" sz="2000"/>
              <a:t>  LA CLAVE ESTÁ EN QUE LA CURVA DE ATENCIÓN NO DISMINUYA, Y PARA ELLO LA TÉCNICA POMODORO ES UNA BUENA FORMA. </a:t>
            </a:r>
          </a:p>
          <a:p>
            <a:endParaRPr lang="es-ES" sz="2000" dirty="0"/>
          </a:p>
        </p:txBody>
      </p:sp>
      <p:pic>
        <p:nvPicPr>
          <p:cNvPr id="1028" name="Picture 4" descr="Estudiante Frustrada. Joven Estudiante Con Expresión Desesperada Sentado En  Su Escritorio. Fotos, retratos, imágenes y fotografía de archivo libres de  derecho. Image 80500344">
            <a:extLst>
              <a:ext uri="{FF2B5EF4-FFF2-40B4-BE49-F238E27FC236}">
                <a16:creationId xmlns:a16="http://schemas.microsoft.com/office/drawing/2014/main" id="{31EF25F3-F7DF-D390-29F2-C57B3D605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r="26396"/>
          <a:stretch/>
        </p:blipFill>
        <p:spPr bwMode="auto">
          <a:xfrm>
            <a:off x="6798199" y="640080"/>
            <a:ext cx="406066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2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CEFDFF-70BB-4DE3-D1E2-95B4078A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" sz="5000" dirty="0"/>
              <a:t>PASOS A SEGUIR:</a:t>
            </a:r>
          </a:p>
        </p:txBody>
      </p:sp>
      <p:sp>
        <p:nvSpPr>
          <p:cNvPr id="106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AD230-C84C-3608-0CDB-51439AF1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ES" sz="1700" b="1"/>
              <a:t>1. HACEMOS UNA LISTA DE LO QUE TENDREMOS QUE HACER ESA TARDE O MAÑANA :( POR EJEMPLO: DEBERES, ESTUDIAR MATEMÁTICAS, ESTUDIAR LENGUA, ETC…)</a:t>
            </a:r>
          </a:p>
          <a:p>
            <a:r>
              <a:rPr lang="es-ES" sz="1700" b="1"/>
              <a:t>ES DECIR, ES IMPRESCINDIBLE MARCARSE LAS METAS. </a:t>
            </a:r>
          </a:p>
          <a:p>
            <a:r>
              <a:rPr lang="es-ES" sz="1700" b="1"/>
              <a:t>TAMBIÉN TENDREMOS TODOS LOS MATERIALES A MANO: LIBROS, CALCULADORA, BOLÍGRAFOS, APUNTES, SUBRAYADORES. NO TE PONGAS UNA VEZ INICIADO EL ESTUDIO A BUSCAR COSAS Y PERDER TIEMPO.</a:t>
            </a:r>
          </a:p>
          <a:p>
            <a:endParaRPr lang="es-ES" sz="1700"/>
          </a:p>
          <a:p>
            <a:endParaRPr lang="es-ES" sz="1700"/>
          </a:p>
          <a:p>
            <a:endParaRPr lang="es-ES" sz="1700"/>
          </a:p>
          <a:p>
            <a:endParaRPr lang="es-ES" sz="1700"/>
          </a:p>
          <a:p>
            <a:endParaRPr lang="es-ES" sz="1700"/>
          </a:p>
          <a:p>
            <a:endParaRPr lang="es-ES" sz="1700"/>
          </a:p>
        </p:txBody>
      </p:sp>
      <p:pic>
        <p:nvPicPr>
          <p:cNvPr id="1030" name="Picture 6" descr="Para hacer la lista en el cuaderno blanco">
            <a:extLst>
              <a:ext uri="{FF2B5EF4-FFF2-40B4-BE49-F238E27FC236}">
                <a16:creationId xmlns:a16="http://schemas.microsoft.com/office/drawing/2014/main" id="{DD9E1696-4E71-9045-4FE1-A2DA88A85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" r="3" b="3"/>
          <a:stretch/>
        </p:blipFill>
        <p:spPr bwMode="auto">
          <a:xfrm>
            <a:off x="6735319" y="640080"/>
            <a:ext cx="418642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1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1" name="Rectangle 208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03CB61-AF8F-85E8-D8AA-9A19BDB7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" sz="3000"/>
              <a:t>2. REPARTIMOS LAS TAREAS EN BLOQUES DE TRABAJO O ESTUDIO.</a:t>
            </a:r>
          </a:p>
        </p:txBody>
      </p:sp>
      <p:sp>
        <p:nvSpPr>
          <p:cNvPr id="208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F73B5-8AE2-E985-CCBC-F50DFEA8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914400" lvl="2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b="1" dirty="0"/>
              <a:t>CADA BLOQUE DEBE SER DE ENTRE 25-50 MINUTOS. </a:t>
            </a:r>
          </a:p>
          <a:p>
            <a:pPr marL="0" indent="0">
              <a:buNone/>
            </a:pPr>
            <a:r>
              <a:rPr lang="es-ES" sz="2000" b="1" dirty="0"/>
              <a:t>	</a:t>
            </a:r>
          </a:p>
          <a:p>
            <a:pPr marL="0" indent="0">
              <a:buNone/>
            </a:pPr>
            <a:r>
              <a:rPr lang="es-ES" sz="2000" b="1" dirty="0"/>
              <a:t>ESTO DEPENDERÁ DEL NIVEL DE CONCENTRACIÓN DE CADA UNO O DE SUS CARACTERÍSTICAS PERSONALES. CON LA PRÁCTICA PUEDE IR AUMENTANDO.</a:t>
            </a:r>
          </a:p>
          <a:p>
            <a:pPr marL="0" indent="0">
              <a:buNone/>
            </a:pPr>
            <a:r>
              <a:rPr lang="es-ES" sz="2000" dirty="0"/>
              <a:t>	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2050" name="Picture 2" descr="Concentrado chica estudiando en casa | Foto Gratis">
            <a:extLst>
              <a:ext uri="{FF2B5EF4-FFF2-40B4-BE49-F238E27FC236}">
                <a16:creationId xmlns:a16="http://schemas.microsoft.com/office/drawing/2014/main" id="{0166FA96-5618-A9F4-E2D2-0FC486168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r="37714" b="-1"/>
          <a:stretch/>
        </p:blipFill>
        <p:spPr bwMode="auto">
          <a:xfrm>
            <a:off x="6798219" y="640080"/>
            <a:ext cx="406062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5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52CCB9-DF0A-C1F0-2241-601903FD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" sz="3400"/>
              <a:t>3. RETIRAMOS TODOS LOS FOCOS DE DISTRACCIÓN. </a:t>
            </a:r>
          </a:p>
        </p:txBody>
      </p:sp>
      <p:sp>
        <p:nvSpPr>
          <p:cNvPr id="308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C04E1-C89D-6EB2-5920-528E217B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sz="2200" dirty="0"/>
          </a:p>
          <a:p>
            <a:r>
              <a:rPr lang="es-ES" sz="2200" b="1" dirty="0"/>
              <a:t>TENEMOS QUE ESTAR CONCENTRADOS AL MÁXIMO DEJANDO MÓVIL Y TODO TIPO DE DISTRACCIONES  LEJOS DE NOSOTROS.</a:t>
            </a:r>
          </a:p>
          <a:p>
            <a:r>
              <a:rPr lang="es-ES" sz="2200" b="1" dirty="0"/>
              <a:t>DEBERÍAMOS ESTAR SIEMPRE EN LA MISMA HABITACIÓN Y QUE ÉSTA ESTÉ ORDENADA, CON BUENA ILUMINACIÓN Y TEMPERATURA.</a:t>
            </a:r>
          </a:p>
          <a:p>
            <a:endParaRPr lang="es-ES" sz="2200" dirty="0"/>
          </a:p>
          <a:p>
            <a:endParaRPr lang="es-ES" sz="2200" dirty="0"/>
          </a:p>
        </p:txBody>
      </p:sp>
      <p:pic>
        <p:nvPicPr>
          <p:cNvPr id="3074" name="Picture 2" descr="Estudio distraído fotografías e imágenes de alta resolución - Página 4 -  Alamy">
            <a:extLst>
              <a:ext uri="{FF2B5EF4-FFF2-40B4-BE49-F238E27FC236}">
                <a16:creationId xmlns:a16="http://schemas.microsoft.com/office/drawing/2014/main" id="{866AF7C6-B6B4-6684-DF79-14E6FAE84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r="19595" b="-2"/>
          <a:stretch/>
        </p:blipFill>
        <p:spPr bwMode="auto">
          <a:xfrm>
            <a:off x="6798201" y="640080"/>
            <a:ext cx="406066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0" name="Rectangle 41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355EF-2778-91A6-C2FA-2F01C50F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" sz="3000"/>
              <a:t>5. EMPEZAMOS A ESTUDIAR COTROLANDO EL TIEMPO</a:t>
            </a:r>
          </a:p>
        </p:txBody>
      </p:sp>
      <p:sp>
        <p:nvSpPr>
          <p:cNvPr id="413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AAE01-6BA2-78B9-AE60-886E7E58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261938" indent="-261938"/>
            <a:r>
              <a:rPr lang="es-ES" sz="2000" b="1" dirty="0"/>
              <a:t>DEBEMOS TENER CONTROL DEL TIEMPO QUE VA PASANDO, CON UN RELOJ CERCA, INCLUSO ALARMA QUE NOS MARQUE EL FINAL DE ESE BLOQUE.</a:t>
            </a:r>
          </a:p>
          <a:p>
            <a:pPr marL="261938" indent="-261938"/>
            <a:r>
              <a:rPr lang="es-ES" sz="2000" b="1" dirty="0"/>
              <a:t>ESTO ES DE SUMA IMPORTANCIA YA QUE NOS HACE SER CONSCIENTES DE QUE EL TIEMPO PASA Y LO DEBEMOS OPTIMIZAR. NO PODEMOS DEJAR PASAR EL TIEMPO SIN MÁS. </a:t>
            </a:r>
          </a:p>
          <a:p>
            <a:pPr marL="261938" indent="-261938"/>
            <a:r>
              <a:rPr lang="es-ES" sz="2000" b="1" dirty="0"/>
              <a:t>PUEDE SER CUALQUIER RELOJ.</a:t>
            </a:r>
          </a:p>
          <a:p>
            <a:pPr marL="261938" indent="-261938"/>
            <a:endParaRPr lang="es-ES" sz="2000" dirty="0"/>
          </a:p>
        </p:txBody>
      </p:sp>
      <p:pic>
        <p:nvPicPr>
          <p:cNvPr id="4100" name="Picture 4" descr="Técnica Pomodoro: ¿realmente mejora la productividad? - Intelectum">
            <a:extLst>
              <a:ext uri="{FF2B5EF4-FFF2-40B4-BE49-F238E27FC236}">
                <a16:creationId xmlns:a16="http://schemas.microsoft.com/office/drawing/2014/main" id="{574B89B6-17BC-4E7C-2DC2-5C682E92B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 r="5892"/>
          <a:stretch/>
        </p:blipFill>
        <p:spPr bwMode="auto">
          <a:xfrm>
            <a:off x="6099048" y="1337377"/>
            <a:ext cx="5458968" cy="418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6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D337E2-238F-09E1-7126-E49A24E2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ES" sz="3800"/>
              <a:t>6. HACEMOS UN BREVE DESCANSO</a:t>
            </a: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3F5E3-0A42-56D7-C4EB-AD8F3F4B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sz="1700" dirty="0"/>
          </a:p>
          <a:p>
            <a:r>
              <a:rPr lang="es-ES" sz="1700" b="1" dirty="0"/>
              <a:t>CUANDO TERMINO ESTE PRIMER BLOQUE DE ESTUDIO DESCANSO UNOS 5 MINUTOS. CONVIENE QUE ESTE DESCANSO SEA BREVE Y CONTROLADO.</a:t>
            </a:r>
          </a:p>
          <a:p>
            <a:r>
              <a:rPr lang="es-ES" sz="1700" b="1" dirty="0"/>
              <a:t>ES PREFERIBLE QUE TE LEVANTES Y TE ALEJES DE LA MESA DE ESTUDIO INCLUSO SALGAS DE LA HABITACIÓN. HAY QUE ROMPER EL PATRÓN MENTAL. </a:t>
            </a:r>
          </a:p>
          <a:p>
            <a:endParaRPr lang="es-ES" sz="1700" dirty="0"/>
          </a:p>
          <a:p>
            <a:endParaRPr lang="es-ES" sz="17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CBA6B4-FF2B-234A-7B37-DC7B2297E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0" b="1"/>
          <a:stretch/>
        </p:blipFill>
        <p:spPr bwMode="auto">
          <a:xfrm>
            <a:off x="4654296" y="980829"/>
            <a:ext cx="6903720" cy="48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3" name="Rectangle 624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474FBE-F5B9-64E8-1E6B-87091A18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7. Y EMPEZAMOS EL SIGUIENTE BLOQUE</a:t>
            </a:r>
          </a:p>
        </p:txBody>
      </p:sp>
      <p:sp>
        <p:nvSpPr>
          <p:cNvPr id="62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F7D03B8-FD2F-17DB-21AB-63B1A9C7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HAREMOS VARIOS BLOQUES DE ESTUDIO. DEPENDERÁ DEL TIEMPO DEL QUE DISPONGAMOS ESA MAÑANA O TARDE. </a:t>
            </a:r>
          </a:p>
        </p:txBody>
      </p:sp>
      <p:pic>
        <p:nvPicPr>
          <p:cNvPr id="6" name="Picture 2" descr="Concentrado chica estudiando en casa | Foto Gratis">
            <a:extLst>
              <a:ext uri="{FF2B5EF4-FFF2-40B4-BE49-F238E27FC236}">
                <a16:creationId xmlns:a16="http://schemas.microsoft.com/office/drawing/2014/main" id="{FD2BD25B-66B0-6051-8A47-4777E4B85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28534" b="-1"/>
          <a:stretch/>
        </p:blipFill>
        <p:spPr bwMode="auto">
          <a:xfrm>
            <a:off x="5308782" y="640080"/>
            <a:ext cx="559474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52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1391</TotalTime>
  <Words>645</Words>
  <Application>Microsoft Office PowerPoint</Application>
  <PresentationFormat>Panorámica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MEJORA TU CONCENTRACION ESTUDIANDO</vt:lpstr>
      <vt:lpstr>EL MÉTODO POMODORO NOS PROPONE:</vt:lpstr>
      <vt:lpstr>Presentación de PowerPoint</vt:lpstr>
      <vt:lpstr>PASOS A SEGUIR:</vt:lpstr>
      <vt:lpstr>2. REPARTIMOS LAS TAREAS EN BLOQUES DE TRABAJO O ESTUDIO.</vt:lpstr>
      <vt:lpstr>3. RETIRAMOS TODOS LOS FOCOS DE DISTRACCIÓN. </vt:lpstr>
      <vt:lpstr>5. EMPEZAMOS A ESTUDIAR COTROLANDO EL TIEMPO</vt:lpstr>
      <vt:lpstr>6. HACEMOS UN BREVE DESCANSO</vt:lpstr>
      <vt:lpstr>7. Y EMPEZAMOS EL SIGUIENTE BLOQUE</vt:lpstr>
      <vt:lpstr>Presentación de PowerPoint</vt:lpstr>
      <vt:lpstr> RESUMEN DE NUESTRA SESIÓN DE ESTUIDO SIGUIENDO EL MÉTODO POMODORO </vt:lpstr>
      <vt:lpstr>¿ES EFECTIVO EL MÉTODO POMODORO?</vt:lpstr>
      <vt:lpstr>DEPARTAMENTO DE ORIENTACIÓN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MEJORA TU CONCENTRACION ESTUDIANDO</dc:title>
  <dc:creator>Nuria Martínez Andueza</dc:creator>
  <cp:lastModifiedBy>Valentín Rodríguez Alonso</cp:lastModifiedBy>
  <cp:revision>11</cp:revision>
  <dcterms:created xsi:type="dcterms:W3CDTF">2023-10-07T17:11:18Z</dcterms:created>
  <dcterms:modified xsi:type="dcterms:W3CDTF">2023-11-17T08:47:27Z</dcterms:modified>
</cp:coreProperties>
</file>