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8" d="100"/>
          <a:sy n="88" d="100"/>
        </p:scale>
        <p:origin x="25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40249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764843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518557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636514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07309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1845981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4135990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0932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742975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84863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9264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13938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89059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65811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24517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77793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CEA58-8325-4ACB-937C-A68B361B90CD}" type="datetimeFigureOut">
              <a:rPr lang="es-ES" smtClean="0"/>
              <a:t>11/02/2024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784E02D-D840-4669-900C-F51D9EBA9301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06108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-386443" y="19061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es-ES" dirty="0"/>
              <a:t>DIGITALIZACIÓN</a:t>
            </a:r>
            <a:br>
              <a:rPr lang="es-ES" dirty="0"/>
            </a:br>
            <a:br>
              <a:rPr lang="es-ES" dirty="0"/>
            </a:br>
            <a:r>
              <a:rPr lang="es-ES" dirty="0"/>
              <a:t>4ESO</a:t>
            </a:r>
            <a:br>
              <a:rPr lang="es-ES" dirty="0"/>
            </a:br>
            <a:br>
              <a:rPr lang="es-ES" dirty="0"/>
            </a:br>
            <a:r>
              <a:rPr lang="es-ES" sz="2200" dirty="0"/>
              <a:t>3 HORAS SEMANALES</a:t>
            </a:r>
          </a:p>
        </p:txBody>
      </p:sp>
    </p:spTree>
    <p:extLst>
      <p:ext uri="{BB962C8B-B14F-4D97-AF65-F5344CB8AC3E}">
        <p14:creationId xmlns:p14="http://schemas.microsoft.com/office/powerpoint/2010/main" val="15086527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964724" y="1758103"/>
            <a:ext cx="10515600" cy="4676237"/>
          </a:xfrm>
        </p:spPr>
        <p:txBody>
          <a:bodyPr/>
          <a:lstStyle/>
          <a:p>
            <a:pPr marL="0" indent="0">
              <a:buNone/>
            </a:pPr>
            <a:r>
              <a:rPr lang="es-ES" dirty="0"/>
              <a:t>A. </a:t>
            </a:r>
            <a:r>
              <a:rPr lang="es-ES" b="1" dirty="0"/>
              <a:t>Dispositivos digitales, sistemas operativos y de comunicación.</a:t>
            </a:r>
          </a:p>
          <a:p>
            <a:pPr marL="0" indent="0">
              <a:buNone/>
            </a:pPr>
            <a:r>
              <a:rPr lang="es-ES" dirty="0"/>
              <a:t>	Arquitectura de ordenadores.</a:t>
            </a:r>
          </a:p>
          <a:p>
            <a:pPr marL="0" indent="0">
              <a:buNone/>
            </a:pPr>
            <a:r>
              <a:rPr lang="es-ES" dirty="0"/>
              <a:t>	Sistemas operativos.</a:t>
            </a:r>
          </a:p>
          <a:p>
            <a:pPr marL="0" indent="0">
              <a:buNone/>
            </a:pPr>
            <a:r>
              <a:rPr lang="es-ES" dirty="0"/>
              <a:t>	Sistemas de comunicación e internet.</a:t>
            </a:r>
          </a:p>
          <a:p>
            <a:pPr marL="0" indent="0">
              <a:buNone/>
            </a:pPr>
            <a:r>
              <a:rPr lang="es-ES" dirty="0"/>
              <a:t>B</a:t>
            </a:r>
            <a:r>
              <a:rPr lang="es-ES" b="1" dirty="0"/>
              <a:t>. Digitalización del entorno personal de aprendizaje. </a:t>
            </a:r>
          </a:p>
          <a:p>
            <a:pPr marL="0" indent="0">
              <a:buNone/>
            </a:pPr>
            <a:r>
              <a:rPr lang="es-ES" dirty="0"/>
              <a:t>	Búsqueda, selección y archivo de información.</a:t>
            </a:r>
          </a:p>
          <a:p>
            <a:pPr marL="0" indent="0">
              <a:buNone/>
            </a:pPr>
            <a:r>
              <a:rPr lang="es-ES" dirty="0"/>
              <a:t>	Edición y creación de contenidos.</a:t>
            </a:r>
          </a:p>
          <a:p>
            <a:pPr marL="0" indent="0">
              <a:buNone/>
            </a:pPr>
            <a:r>
              <a:rPr lang="es-ES" dirty="0"/>
              <a:t>	Comunicación y colaboración en red.</a:t>
            </a:r>
          </a:p>
          <a:p>
            <a:pPr marL="0" indent="0">
              <a:buNone/>
            </a:pPr>
            <a:r>
              <a:rPr lang="es-ES" dirty="0"/>
              <a:t>	Publicación y difusión responsable en redes.</a:t>
            </a:r>
          </a:p>
        </p:txBody>
      </p:sp>
      <p:sp>
        <p:nvSpPr>
          <p:cNvPr id="4" name="CuadroTexto 3"/>
          <p:cNvSpPr txBox="1"/>
          <p:nvPr/>
        </p:nvSpPr>
        <p:spPr>
          <a:xfrm>
            <a:off x="1964724" y="432487"/>
            <a:ext cx="753762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4000" dirty="0"/>
              <a:t>CONTENIDOS</a:t>
            </a:r>
          </a:p>
        </p:txBody>
      </p:sp>
    </p:spTree>
    <p:extLst>
      <p:ext uri="{BB962C8B-B14F-4D97-AF65-F5344CB8AC3E}">
        <p14:creationId xmlns:p14="http://schemas.microsoft.com/office/powerpoint/2010/main" val="167364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2209799" y="1101167"/>
            <a:ext cx="10515600" cy="575683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ES" dirty="0"/>
              <a:t>C. </a:t>
            </a:r>
            <a:r>
              <a:rPr lang="es-ES" b="1" dirty="0"/>
              <a:t>Seguridad y bienestar digital. </a:t>
            </a:r>
          </a:p>
          <a:p>
            <a:pPr marL="857250" lvl="3" indent="0">
              <a:buNone/>
            </a:pPr>
            <a:r>
              <a:rPr lang="es-ES" sz="1800" dirty="0"/>
              <a:t>Seguridad de dispositivos</a:t>
            </a:r>
          </a:p>
          <a:p>
            <a:pPr marL="857250" lvl="3" indent="0">
              <a:buNone/>
            </a:pPr>
            <a:r>
              <a:rPr lang="es-ES" sz="1800" dirty="0"/>
              <a:t>Seguridad y protección de datos</a:t>
            </a:r>
          </a:p>
          <a:p>
            <a:pPr marL="857250" lvl="3" indent="0">
              <a:buNone/>
            </a:pPr>
            <a:r>
              <a:rPr lang="es-ES" sz="1800" dirty="0"/>
              <a:t>Seguridad en la salud física y mental.</a:t>
            </a:r>
          </a:p>
          <a:p>
            <a:pPr marL="0" indent="0">
              <a:buNone/>
            </a:pPr>
            <a:r>
              <a:rPr lang="es-ES" b="1" dirty="0"/>
              <a:t>D. Ciudadanía digital crítica.</a:t>
            </a:r>
          </a:p>
          <a:p>
            <a:pPr marL="857250" lvl="3" indent="0">
              <a:buNone/>
            </a:pPr>
            <a:r>
              <a:rPr lang="es-ES" sz="1800" dirty="0"/>
              <a:t>Interactividad en la red</a:t>
            </a:r>
          </a:p>
          <a:p>
            <a:pPr marL="857250" lvl="3" indent="0">
              <a:buNone/>
            </a:pPr>
            <a:r>
              <a:rPr lang="es-ES" sz="1800" dirty="0"/>
              <a:t>Educación mediática</a:t>
            </a:r>
          </a:p>
          <a:p>
            <a:pPr marL="857250" lvl="3" indent="0">
              <a:buNone/>
            </a:pPr>
            <a:r>
              <a:rPr lang="es-ES" sz="1800" dirty="0"/>
              <a:t>Gestiones administrativas</a:t>
            </a:r>
          </a:p>
          <a:p>
            <a:pPr marL="857250" lvl="3" indent="0">
              <a:buNone/>
            </a:pPr>
            <a:r>
              <a:rPr lang="es-ES" sz="1800" dirty="0"/>
              <a:t>Comercio electrónico</a:t>
            </a:r>
          </a:p>
          <a:p>
            <a:pPr marL="857250" lvl="3" indent="0">
              <a:buNone/>
            </a:pPr>
            <a:r>
              <a:rPr lang="es-ES" sz="1800" dirty="0"/>
              <a:t> Ética en el uso de datos y herramientas digitales</a:t>
            </a:r>
          </a:p>
          <a:p>
            <a:pPr marL="857250" lvl="3" indent="0">
              <a:buNone/>
            </a:pPr>
            <a:r>
              <a:rPr lang="es-ES" sz="1800" dirty="0"/>
              <a:t>Activismo en línea</a:t>
            </a:r>
          </a:p>
        </p:txBody>
      </p:sp>
    </p:spTree>
    <p:extLst>
      <p:ext uri="{BB962C8B-B14F-4D97-AF65-F5344CB8AC3E}">
        <p14:creationId xmlns:p14="http://schemas.microsoft.com/office/powerpoint/2010/main" val="41686599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METODOLOGÍA 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dirty="0"/>
              <a:t>Esta materia se desarrolla en las </a:t>
            </a:r>
            <a:r>
              <a:rPr lang="es-ES" sz="2000" b="1" dirty="0"/>
              <a:t>Aula de Informática</a:t>
            </a:r>
            <a:r>
              <a:rPr lang="es-ES" sz="2000" dirty="0"/>
              <a:t>, realizando gran cantidad de actividades o ejercicios prácticos sobre sus contenidos. </a:t>
            </a:r>
          </a:p>
          <a:p>
            <a:r>
              <a:rPr lang="es-ES" sz="2000" dirty="0"/>
              <a:t>Se emplean los siguientes instrumentos para el desarrollo de las clases:</a:t>
            </a:r>
          </a:p>
          <a:p>
            <a:pPr marL="457200" lvl="1" indent="0">
              <a:buNone/>
            </a:pPr>
            <a:r>
              <a:rPr lang="es-ES" sz="2000" b="1" dirty="0"/>
              <a:t>Aula Virtual</a:t>
            </a:r>
            <a:r>
              <a:rPr lang="es-ES" sz="2000" dirty="0"/>
              <a:t>, con los contenidos de consulta, las actividades y las calificaciones o comentarios del profesor.</a:t>
            </a:r>
          </a:p>
          <a:p>
            <a:pPr marL="457200" lvl="1" indent="0">
              <a:buNone/>
            </a:pPr>
            <a:r>
              <a:rPr lang="es-ES" sz="2000" b="1" dirty="0"/>
              <a:t>Programas informáticos y aplicaciones online</a:t>
            </a:r>
            <a:r>
              <a:rPr lang="es-ES" sz="2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702717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INTERÉS POSTERIOR DE LA ASIGNATURA</a:t>
            </a: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s-ES" sz="2000" b="1" dirty="0"/>
              <a:t>Bachillerato en cualquiera de sus modalidades.</a:t>
            </a:r>
          </a:p>
          <a:p>
            <a:endParaRPr lang="es-ES" sz="2000" b="1" dirty="0"/>
          </a:p>
          <a:p>
            <a:r>
              <a:rPr lang="es-ES" sz="2000" b="1" dirty="0"/>
              <a:t>Formación Profesional en cualquiera de sus familias.</a:t>
            </a:r>
          </a:p>
        </p:txBody>
      </p:sp>
    </p:spTree>
    <p:extLst>
      <p:ext uri="{BB962C8B-B14F-4D97-AF65-F5344CB8AC3E}">
        <p14:creationId xmlns:p14="http://schemas.microsoft.com/office/powerpoint/2010/main" val="341746357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209</Words>
  <Application>Microsoft Office PowerPoint</Application>
  <PresentationFormat>Panorámica</PresentationFormat>
  <Paragraphs>31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DIGITALIZACIÓN  4ESO  3 HORAS SEMANALES</vt:lpstr>
      <vt:lpstr>Presentación de PowerPoint</vt:lpstr>
      <vt:lpstr>Presentación de PowerPoint</vt:lpstr>
      <vt:lpstr>METODOLOGÍA </vt:lpstr>
      <vt:lpstr>INTERÉS POSTERIOR DE LA ASIGNATURA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DIGITALIZACIÓN  4ESO  3 HORAS SEMANALES</dc:title>
  <dc:creator>Usuario</dc:creator>
  <cp:lastModifiedBy>CRISTINA DE ISABEL GUTIERREZ</cp:lastModifiedBy>
  <cp:revision>5</cp:revision>
  <dcterms:created xsi:type="dcterms:W3CDTF">2024-01-19T09:16:18Z</dcterms:created>
  <dcterms:modified xsi:type="dcterms:W3CDTF">2024-02-11T17:44:36Z</dcterms:modified>
</cp:coreProperties>
</file>