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4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544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544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9544c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9544c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8cc249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58cc249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9544c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9544c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2e12f3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2e12f3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LzoekEn2_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g_vIBNXyL-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¿Por qué aprender francés?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FF0000"/>
                </a:solidFill>
              </a:rPr>
              <a:t>Algunas buenas razones</a:t>
            </a:r>
            <a:endParaRPr sz="2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Algunos testimonios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</a:rPr>
              <a:t>https://youtu.be/MZlytdNjNs4</a:t>
            </a:r>
            <a:r>
              <a:rPr lang="e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https://youtu.be/SLzoekEn2_4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https://youtu.be/g_vIBNXyL-E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Aprender francés no es difícil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9336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La pronunciación no es difícil.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La gramática se asemeja a la del español.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Muchas palabras son parecidas.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s" sz="2100"/>
              <a:t>Las frases se construyen como en español.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Algunas cifras de interés</a:t>
            </a:r>
            <a:endParaRPr/>
          </a:p>
        </p:txBody>
      </p:sp>
      <p:cxnSp>
        <p:nvCxnSpPr>
          <p:cNvPr id="86" name="Google Shape;86;p16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87" name="Google Shape;87;p16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88" name="Google Shape;88;p16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" name="Google Shape;89;p16"/>
            <p:cNvCxnSpPr>
              <a:stCxn id="88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90" name="Google Shape;90;p16"/>
          <p:cNvSpPr txBox="1">
            <a:spLocks noGrp="1"/>
          </p:cNvSpPr>
          <p:nvPr>
            <p:ph type="body" idx="4294967295"/>
          </p:nvPr>
        </p:nvSpPr>
        <p:spPr>
          <a:xfrm>
            <a:off x="824150" y="1299975"/>
            <a:ext cx="26184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2"/>
                </a:solidFill>
              </a:rPr>
              <a:t>El francés se habla en los 5 continentes</a:t>
            </a:r>
            <a:endParaRPr sz="1400"/>
          </a:p>
        </p:txBody>
      </p:sp>
      <p:grpSp>
        <p:nvGrpSpPr>
          <p:cNvPr id="91" name="Google Shape;91;p16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92" name="Google Shape;92;p16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93" name="Google Shape;93;p16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6"/>
          <p:cNvSpPr txBox="1">
            <a:spLocks noGrp="1"/>
          </p:cNvSpPr>
          <p:nvPr>
            <p:ph type="body" idx="4294967295"/>
          </p:nvPr>
        </p:nvSpPr>
        <p:spPr>
          <a:xfrm>
            <a:off x="2693150" y="38546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2"/>
                </a:solidFill>
              </a:rPr>
              <a:t>El francés junto con el inglés es  una garantía de empleabilidad</a:t>
            </a:r>
            <a:endParaRPr sz="1400"/>
          </a:p>
        </p:txBody>
      </p:sp>
      <p:grpSp>
        <p:nvGrpSpPr>
          <p:cNvPr id="95" name="Google Shape;95;p16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96" name="Google Shape;96;p16"/>
            <p:cNvCxnSpPr>
              <a:stCxn id="97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97" name="Google Shape;97;p16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6"/>
          <p:cNvSpPr txBox="1">
            <a:spLocks noGrp="1"/>
          </p:cNvSpPr>
          <p:nvPr>
            <p:ph type="body" idx="4294967295"/>
          </p:nvPr>
        </p:nvSpPr>
        <p:spPr>
          <a:xfrm>
            <a:off x="4454450" y="1299975"/>
            <a:ext cx="34761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2"/>
                </a:solidFill>
              </a:rPr>
              <a:t>El francés es la 2ª lengua de la relaciones internacionales</a:t>
            </a:r>
            <a:r>
              <a:rPr lang="es" sz="1400"/>
              <a:t>: OCDE, OTAN, UNESCO, UE.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99" name="Google Shape;99;p16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100" name="Google Shape;100;p16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01" name="Google Shape;101;p16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6"/>
          <p:cNvSpPr txBox="1">
            <a:spLocks noGrp="1"/>
          </p:cNvSpPr>
          <p:nvPr>
            <p:ph type="body" idx="4294967295"/>
          </p:nvPr>
        </p:nvSpPr>
        <p:spPr>
          <a:xfrm>
            <a:off x="6225720" y="38546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b="1">
                <a:solidFill>
                  <a:schemeClr val="dk2"/>
                </a:solidFill>
              </a:rPr>
              <a:t>El francés es un idioma de cultura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15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Francia</a:t>
            </a: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País vecino, Francia presenta una enorme riqueza en cuanto a monumentos, lugares históricos y por supuesto gastronomía.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/>
              <a:t>Francia es un país donde trabajar y tener una calidad de vida semejante a la de España.</a:t>
            </a:r>
            <a:endParaRPr sz="1600"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l="2927" r="2937"/>
          <a:stretch/>
        </p:blipFill>
        <p:spPr>
          <a:xfrm>
            <a:off x="4317150" y="438224"/>
            <a:ext cx="3890969" cy="275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l="2271" r="2271"/>
          <a:stretch/>
        </p:blipFill>
        <p:spPr>
          <a:xfrm>
            <a:off x="4317150" y="3301319"/>
            <a:ext cx="1935230" cy="140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l="436" r="446"/>
          <a:stretch/>
        </p:blipFill>
        <p:spPr>
          <a:xfrm>
            <a:off x="6356200" y="3301320"/>
            <a:ext cx="1851924" cy="140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315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Bélgica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Segundo país europeo donde el francés es lengua oficial.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/>
              <a:t>Sede de la Unión Europea, Bélgica alberga la mayor parte de sus instituciones, lo cual convierte a este país en un destino profesional muy atractivo.</a:t>
            </a:r>
            <a:endParaRPr sz="1600"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l="7990" r="7982"/>
          <a:stretch/>
        </p:blipFill>
        <p:spPr>
          <a:xfrm>
            <a:off x="4317150" y="438224"/>
            <a:ext cx="3890970" cy="275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l="2803" r="2803"/>
          <a:stretch/>
        </p:blipFill>
        <p:spPr>
          <a:xfrm>
            <a:off x="4317150" y="3301319"/>
            <a:ext cx="1935231" cy="140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5">
            <a:alphaModFix/>
          </a:blip>
          <a:srcRect l="35798" r="35798"/>
          <a:stretch/>
        </p:blipFill>
        <p:spPr>
          <a:xfrm>
            <a:off x="6356200" y="3301320"/>
            <a:ext cx="1851923" cy="140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Francés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2"/>
                </a:solidFill>
              </a:rPr>
              <a:t>Un complemento indispensable para tu futuro.</a:t>
            </a:r>
            <a:endParaRPr sz="1600"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l="11942" r="11942"/>
          <a:stretch/>
        </p:blipFill>
        <p:spPr>
          <a:xfrm>
            <a:off x="3274676" y="0"/>
            <a:ext cx="5869325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Merci de votre attention et à bientôt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Presentación en pantalla (16:9)</PresentationFormat>
  <Paragraphs>27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Roboto</vt:lpstr>
      <vt:lpstr>Material</vt:lpstr>
      <vt:lpstr>¿Por qué aprender francés?</vt:lpstr>
      <vt:lpstr>Algunos testimonios</vt:lpstr>
      <vt:lpstr>Aprender francés no es difícil</vt:lpstr>
      <vt:lpstr>Algunas cifras de interés</vt:lpstr>
      <vt:lpstr>Francia</vt:lpstr>
      <vt:lpstr>Bélgica</vt:lpstr>
      <vt:lpstr>Francés</vt:lpstr>
      <vt:lpstr>Merci de votre attention et à bientôt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CRISTINA DE ISABEL GUTIERREZ</cp:lastModifiedBy>
  <cp:revision>1</cp:revision>
  <dcterms:modified xsi:type="dcterms:W3CDTF">2026-02-01T17:56:56Z</dcterms:modified>
</cp:coreProperties>
</file>