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24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48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1855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3651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073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459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1359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93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29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86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6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39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05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81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51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79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61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893" y="193879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INFORMÁTICA</a:t>
            </a:r>
            <a:br>
              <a:rPr lang="es-ES" dirty="0"/>
            </a:br>
            <a:br>
              <a:rPr lang="es-ES" dirty="0"/>
            </a:br>
            <a:r>
              <a:rPr lang="es-ES" dirty="0"/>
              <a:t>4ESO</a:t>
            </a:r>
            <a:br>
              <a:rPr lang="es-ES" dirty="0"/>
            </a:br>
            <a:br>
              <a:rPr lang="es-ES" dirty="0"/>
            </a:br>
            <a:r>
              <a:rPr lang="es-ES" sz="2200" dirty="0"/>
              <a:t>3 HORAS SEMANALES</a:t>
            </a:r>
          </a:p>
        </p:txBody>
      </p:sp>
    </p:spTree>
    <p:extLst>
      <p:ext uri="{BB962C8B-B14F-4D97-AF65-F5344CB8AC3E}">
        <p14:creationId xmlns:p14="http://schemas.microsoft.com/office/powerpoint/2010/main" val="150865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7265" y="1251476"/>
            <a:ext cx="10515600" cy="4676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A. Introducción a la programación</a:t>
            </a:r>
          </a:p>
          <a:p>
            <a:pPr marL="0" indent="0">
              <a:buNone/>
            </a:pPr>
            <a:r>
              <a:rPr lang="es-ES" dirty="0"/>
              <a:t>Pensamiento Computacional</a:t>
            </a:r>
          </a:p>
          <a:p>
            <a:pPr marL="0" indent="0">
              <a:buNone/>
            </a:pPr>
            <a:r>
              <a:rPr lang="es-ES" dirty="0"/>
              <a:t>Lenguaje de programación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/>
              <a:t>B. Entornos de programación gráfica por bloques.</a:t>
            </a:r>
          </a:p>
          <a:p>
            <a:pPr marL="0" indent="0">
              <a:buNone/>
            </a:pPr>
            <a:r>
              <a:rPr lang="es-ES" dirty="0"/>
              <a:t>Aplicaciones para ordenador y otros dispositivos </a:t>
            </a:r>
            <a:r>
              <a:rPr lang="es-ES" b="1" dirty="0"/>
              <a:t>digitales.  </a:t>
            </a:r>
          </a:p>
          <a:p>
            <a:pPr marL="0" indent="0">
              <a:buNone/>
            </a:pPr>
            <a:r>
              <a:rPr lang="es-ES" dirty="0"/>
              <a:t>Aplicaciones –apps- para dispositivos móviles (tabletas y teléfonos inteligentes).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/>
              <a:t>C. Lenguajes de programación mediante código. </a:t>
            </a:r>
          </a:p>
          <a:p>
            <a:pPr marL="0" indent="0">
              <a:buNone/>
            </a:pPr>
            <a:r>
              <a:rPr lang="es-ES" dirty="0"/>
              <a:t>Elementos de un lenguaje de programación.</a:t>
            </a:r>
          </a:p>
          <a:p>
            <a:pPr marL="0" indent="0">
              <a:buNone/>
            </a:pPr>
            <a:r>
              <a:rPr lang="es-ES" dirty="0"/>
              <a:t>Estructuras de control.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964724" y="432487"/>
            <a:ext cx="7537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CONTENIDOS</a:t>
            </a:r>
          </a:p>
        </p:txBody>
      </p:sp>
    </p:spTree>
    <p:extLst>
      <p:ext uri="{BB962C8B-B14F-4D97-AF65-F5344CB8AC3E}">
        <p14:creationId xmlns:p14="http://schemas.microsoft.com/office/powerpoint/2010/main" val="167364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METODOLOGÍA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Esta materia se desarrolla en las </a:t>
            </a:r>
            <a:r>
              <a:rPr lang="es-ES" sz="2000" b="1" dirty="0"/>
              <a:t>Aula de Informática</a:t>
            </a:r>
            <a:r>
              <a:rPr lang="es-ES" sz="2000" dirty="0"/>
              <a:t>, realizando gran cantidad de actividades o ejercicios prácticos sobre sus contenidos. </a:t>
            </a:r>
          </a:p>
          <a:p>
            <a:r>
              <a:rPr lang="es-ES" sz="2000" dirty="0"/>
              <a:t>Se emplean los siguientes instrumentos para el desarrollo de las clases:</a:t>
            </a:r>
          </a:p>
          <a:p>
            <a:pPr marL="457200" lvl="1" indent="0">
              <a:buNone/>
            </a:pPr>
            <a:r>
              <a:rPr lang="es-ES" sz="2000" b="1" dirty="0"/>
              <a:t>Aula Virtual</a:t>
            </a:r>
            <a:r>
              <a:rPr lang="es-ES" sz="2000" dirty="0"/>
              <a:t>, con los contenidos de consulta, las actividades y las calificaciones o comentarios del profesor.</a:t>
            </a:r>
          </a:p>
          <a:p>
            <a:pPr marL="457200" lvl="1" indent="0">
              <a:buNone/>
            </a:pPr>
            <a:r>
              <a:rPr lang="es-ES" sz="2000" b="1" dirty="0"/>
              <a:t>Programas informáticos y aplicaciones online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027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INTERÉS POSTERIOR DE LA ASIGNATURA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b="1" dirty="0"/>
              <a:t>Bachillerato en cualquiera de sus modalidades.</a:t>
            </a:r>
          </a:p>
          <a:p>
            <a:endParaRPr lang="es-ES" sz="2000" b="1" dirty="0"/>
          </a:p>
          <a:p>
            <a:r>
              <a:rPr lang="es-ES" sz="2000" b="1" dirty="0"/>
              <a:t>Formación Profesional en cualquiera de sus familias.</a:t>
            </a:r>
          </a:p>
        </p:txBody>
      </p:sp>
    </p:spTree>
    <p:extLst>
      <p:ext uri="{BB962C8B-B14F-4D97-AF65-F5344CB8AC3E}">
        <p14:creationId xmlns:p14="http://schemas.microsoft.com/office/powerpoint/2010/main" val="34174635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150</Words>
  <Application>Microsoft Office PowerPoint</Application>
  <PresentationFormat>Panorámica</PresentationFormat>
  <Paragraphs>22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PROGRAMACIÓN INFORMÁTICA  4ESO  3 HORAS SEMANALES</vt:lpstr>
      <vt:lpstr>Presentación de PowerPoint</vt:lpstr>
      <vt:lpstr>METODOLOGÍA </vt:lpstr>
      <vt:lpstr>INTERÉS POSTERIOR DE LA ASIGNATURA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DIGITALIZACIÓN  4ESO  3 HORAS SEMANALES</dc:title>
  <dc:creator>Usuario</dc:creator>
  <cp:lastModifiedBy>CRISTINA DE ISABEL GUTIERREZ</cp:lastModifiedBy>
  <cp:revision>6</cp:revision>
  <dcterms:created xsi:type="dcterms:W3CDTF">2024-01-19T09:16:18Z</dcterms:created>
  <dcterms:modified xsi:type="dcterms:W3CDTF">2024-02-11T17:58:17Z</dcterms:modified>
</cp:coreProperties>
</file>