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7ABA7A-D196-2D79-B447-2E3EA310BA0E}" v="7" dt="2026-01-26T08:48:49.940"/>
    <p1510:client id="{25C9F634-FDBD-B95F-F46D-A0011EF7C3FA}" v="1307" dt="2026-01-25T22:16:44.991"/>
    <p1510:client id="{43012744-B84B-E64E-85A3-C6D1CAF1D12D}" v="2" dt="2026-01-26T17:36:44.340"/>
    <p1510:client id="{74B4E819-7589-AFC6-C84F-3BB273A53446}" v="103" dt="2026-01-26T00:14:45.367"/>
    <p1510:client id="{7E89B73C-AEFD-22D9-BA7D-30C783007807}" v="108" dt="2026-01-26T00:53:49.211"/>
    <p1510:client id="{83538F43-74F4-FA2C-5E3A-5D04DCB679C0}" v="52" dt="2026-01-26T08:38:41.772"/>
    <p1510:client id="{E9F5ECB7-7899-475D-26B0-3CDD62259CA4}" v="45" dt="2026-01-27T08:31:47.471"/>
    <p1510:client id="{F52DBC0E-E8E8-A80E-1965-84E3F879A7DF}" v="4" dt="2026-01-25T22:24:36.8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787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49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86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55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43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562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54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92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50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9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04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0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78" r:id="rId6"/>
    <p:sldLayoutId id="2147483874" r:id="rId7"/>
    <p:sldLayoutId id="2147483875" r:id="rId8"/>
    <p:sldLayoutId id="2147483876" r:id="rId9"/>
    <p:sldLayoutId id="2147483877" r:id="rId10"/>
    <p:sldLayoutId id="21474838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D9FB580A-BA0E-4D5E-90F4-C42767A78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OTRO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87243" y="4179245"/>
            <a:ext cx="5452731" cy="1070230"/>
          </a:xfrm>
        </p:spPr>
        <p:txBody>
          <a:bodyPr anchor="b">
            <a:normAutofit fontScale="90000"/>
          </a:bodyPr>
          <a:lstStyle/>
          <a:p>
            <a:br>
              <a:rPr lang="es-ES" sz="3600" dirty="0">
                <a:solidFill>
                  <a:schemeClr val="bg1"/>
                </a:solidFill>
              </a:rPr>
            </a:br>
            <a:r>
              <a:rPr lang="es-ES" sz="3600" dirty="0">
                <a:solidFill>
                  <a:schemeClr val="bg1"/>
                </a:solidFill>
              </a:rPr>
              <a:t>RELIGIÓN</a:t>
            </a:r>
            <a:br>
              <a:rPr lang="es-ES" sz="3600" dirty="0"/>
            </a:br>
            <a:r>
              <a:rPr lang="es-ES" sz="3600" dirty="0">
                <a:solidFill>
                  <a:schemeClr val="bg1"/>
                </a:solidFill>
              </a:rPr>
              <a:t>CATÓLICA</a:t>
            </a:r>
            <a:br>
              <a:rPr lang="es-ES" sz="3200" dirty="0"/>
            </a:br>
            <a:br>
              <a:rPr lang="es-ES" sz="3300" dirty="0"/>
            </a:br>
            <a:r>
              <a:rPr lang="es-ES" sz="3300" dirty="0">
                <a:solidFill>
                  <a:schemeClr val="bg1"/>
                </a:solidFill>
              </a:rPr>
              <a:t>¿TE APUNTAS?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13524" y="5252936"/>
            <a:ext cx="8822200" cy="654610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es-ES" sz="2000">
                <a:solidFill>
                  <a:srgbClr val="FFFF00"/>
                </a:solidFill>
              </a:rPr>
              <a:t>¡</a:t>
            </a:r>
            <a:r>
              <a:rPr lang="es-ES" sz="2800">
                <a:solidFill>
                  <a:srgbClr val="FFFF00"/>
                </a:solidFill>
              </a:rPr>
              <a:t>OTRO</a:t>
            </a:r>
            <a:r>
              <a:rPr lang="es-ES" sz="2800">
                <a:solidFill>
                  <a:srgbClr val="FF0000"/>
                </a:solidFill>
              </a:rPr>
              <a:t> PUNTO</a:t>
            </a:r>
            <a:r>
              <a:rPr lang="es-ES" sz="2800">
                <a:solidFill>
                  <a:srgbClr val="FFFF00"/>
                </a:solidFill>
              </a:rPr>
              <a:t> </a:t>
            </a:r>
            <a:r>
              <a:rPr lang="es-ES" sz="2800">
                <a:solidFill>
                  <a:srgbClr val="7030A0"/>
                </a:solidFill>
              </a:rPr>
              <a:t>DE </a:t>
            </a:r>
            <a:r>
              <a:rPr lang="es-ES" sz="2800">
                <a:solidFill>
                  <a:srgbClr val="FFFF00"/>
                </a:solidFill>
              </a:rPr>
              <a:t>VISTA...</a:t>
            </a:r>
            <a:r>
              <a:rPr lang="es-ES" sz="2800">
                <a:solidFill>
                  <a:srgbClr val="FFC000"/>
                </a:solidFill>
              </a:rPr>
              <a:t>PARA</a:t>
            </a:r>
            <a:r>
              <a:rPr lang="es-ES" sz="2800">
                <a:solidFill>
                  <a:srgbClr val="FFFF00"/>
                </a:solidFill>
              </a:rPr>
              <a:t> </a:t>
            </a:r>
            <a:r>
              <a:rPr lang="es-ES" sz="2800">
                <a:solidFill>
                  <a:srgbClr val="C00000"/>
                </a:solidFill>
              </a:rPr>
              <a:t>ENTENDER </a:t>
            </a:r>
            <a:r>
              <a:rPr lang="es-ES" sz="2800">
                <a:solidFill>
                  <a:srgbClr val="FFFF00"/>
                </a:solidFill>
              </a:rPr>
              <a:t>EL MUNDO!</a:t>
            </a:r>
          </a:p>
        </p:txBody>
      </p:sp>
      <p:pic>
        <p:nvPicPr>
          <p:cNvPr id="4" name="Picture 3" descr="Vista en un caramelo">
            <a:extLst>
              <a:ext uri="{FF2B5EF4-FFF2-40B4-BE49-F238E27FC236}">
                <a16:creationId xmlns:a16="http://schemas.microsoft.com/office/drawing/2014/main" id="{1D997453-DDC8-5476-D57B-DFB57E588D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267" b="50686"/>
          <a:stretch>
            <a:fillRect/>
          </a:stretch>
        </p:blipFill>
        <p:spPr>
          <a:xfrm>
            <a:off x="20" y="820991"/>
            <a:ext cx="12191980" cy="2655633"/>
          </a:xfrm>
          <a:prstGeom prst="rect">
            <a:avLst/>
          </a:prstGeom>
        </p:spPr>
      </p:pic>
      <p:sp>
        <p:nvSpPr>
          <p:cNvPr id="42" name="!!plus graphic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381391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!!dot graphic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404320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!!circle graphic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4558353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Corazón 4">
            <a:extLst>
              <a:ext uri="{FF2B5EF4-FFF2-40B4-BE49-F238E27FC236}">
                <a16:creationId xmlns:a16="http://schemas.microsoft.com/office/drawing/2014/main" id="{04E5C900-8441-50E1-4987-751BA568ECAD}"/>
              </a:ext>
            </a:extLst>
          </p:cNvPr>
          <p:cNvSpPr/>
          <p:nvPr/>
        </p:nvSpPr>
        <p:spPr>
          <a:xfrm>
            <a:off x="3501770" y="2122331"/>
            <a:ext cx="914400" cy="91440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8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0">
            <a:extLst>
              <a:ext uri="{FF2B5EF4-FFF2-40B4-BE49-F238E27FC236}">
                <a16:creationId xmlns:a16="http://schemas.microsoft.com/office/drawing/2014/main" id="{D9FB580A-BA0E-4D5E-90F4-C42767A78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08F380-C3CB-A891-323B-D3F4F53AD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275" y="3655371"/>
            <a:ext cx="9679449" cy="1463136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6000" b="1" i="0" kern="120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C920D7D-BCCD-71B4-E46B-D5443BA49F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8833" r="1176" b="-1"/>
          <a:stretch>
            <a:fillRect/>
          </a:stretch>
        </p:blipFill>
        <p:spPr>
          <a:xfrm>
            <a:off x="20" y="2514324"/>
            <a:ext cx="12191980" cy="2608009"/>
          </a:xfrm>
          <a:prstGeom prst="rect">
            <a:avLst/>
          </a:prstGeom>
        </p:spPr>
      </p:pic>
      <p:sp>
        <p:nvSpPr>
          <p:cNvPr id="13" name="!!plus graphic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381391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!!dot graphic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404320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!!circle graphic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4558353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73413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1BF4D7-09EB-D048-A02E-EE1688114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6470"/>
          </a:xfrm>
        </p:spPr>
        <p:txBody>
          <a:bodyPr/>
          <a:lstStyle/>
          <a:p>
            <a:r>
              <a:rPr lang="es-ES"/>
              <a:t>¿PARA QUÉ ESTA ASIGNATURA?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DB0B25-779E-5D54-1DE7-01FB44273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s-ES" dirty="0">
                <a:solidFill>
                  <a:srgbClr val="FFFF00"/>
                </a:solidFill>
              </a:rPr>
              <a:t>Para aprender a conocer nuestra identidad desde el amor que Dios nos tiene. Hacerse preguntas y despejar incógnitas</a:t>
            </a:r>
          </a:p>
          <a:p>
            <a:r>
              <a:rPr lang="es-ES" dirty="0">
                <a:solidFill>
                  <a:srgbClr val="C00000"/>
                </a:solidFill>
              </a:rPr>
              <a:t>Para tratar a las demás personas como a </a:t>
            </a:r>
            <a:r>
              <a:rPr lang="es-ES" dirty="0" err="1">
                <a:solidFill>
                  <a:srgbClr val="C00000"/>
                </a:solidFill>
              </a:rPr>
              <a:t>nosotr@s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mism@s</a:t>
            </a:r>
            <a:r>
              <a:rPr lang="es-ES" dirty="0">
                <a:solidFill>
                  <a:srgbClr val="C00000"/>
                </a:solidFill>
              </a:rPr>
              <a:t> y las implicaciones sociales que nos humanizan </a:t>
            </a:r>
          </a:p>
          <a:p>
            <a:r>
              <a:rPr lang="es-ES" dirty="0">
                <a:solidFill>
                  <a:srgbClr val="7030A0"/>
                </a:solidFill>
              </a:rPr>
              <a:t>Para conocer a Jesucristo desde su contexto,  descubrir sus orígenes y entender la sabiduría de su Palabra. Las tradiciones, símbolos, ritos, liturgias que nos han llegado a nuestros días</a:t>
            </a:r>
          </a:p>
          <a:p>
            <a:r>
              <a:rPr lang="es-ES" dirty="0">
                <a:solidFill>
                  <a:srgbClr val="FFFF00"/>
                </a:solidFill>
              </a:rPr>
              <a:t>Para conocer más la Biblia y su influencia en nuestra cultura, arte, literatura, música, historia, ciencia, economía, filosofía...</a:t>
            </a:r>
          </a:p>
          <a:p>
            <a:r>
              <a:rPr lang="es-ES" dirty="0">
                <a:solidFill>
                  <a:srgbClr val="C00000"/>
                </a:solidFill>
              </a:rPr>
              <a:t>Para conocer otras tradiciones religiosas y ser más tolerantes con lo diferente</a:t>
            </a:r>
          </a:p>
          <a:p>
            <a:r>
              <a:rPr lang="es-ES" dirty="0">
                <a:solidFill>
                  <a:srgbClr val="0070C0"/>
                </a:solidFill>
              </a:rPr>
              <a:t>Porque los valores cristianos nos dan ejemplo desde las vidas de tantas personas que nos han precedido en la historia, y que han dado su vida construyendo un mundo más solidario. Descubre HOY a </a:t>
            </a:r>
            <a:r>
              <a:rPr lang="es-ES" dirty="0" err="1">
                <a:solidFill>
                  <a:srgbClr val="0070C0"/>
                </a:solidFill>
              </a:rPr>
              <a:t>l@s</a:t>
            </a:r>
            <a:r>
              <a:rPr lang="es-ES" dirty="0">
                <a:solidFill>
                  <a:srgbClr val="0070C0"/>
                </a:solidFill>
              </a:rPr>
              <a:t> ¡héroes sin capa! Tú también puedes serlo.</a:t>
            </a:r>
          </a:p>
          <a:p>
            <a:r>
              <a:rPr lang="es-ES" dirty="0">
                <a:solidFill>
                  <a:srgbClr val="FFFF00"/>
                </a:solidFill>
              </a:rPr>
              <a:t>Para ir encontrando tu lugar en el mundo</a:t>
            </a:r>
          </a:p>
          <a:p>
            <a:endParaRPr lang="es-ES">
              <a:solidFill>
                <a:srgbClr val="0070C0"/>
              </a:solidFill>
            </a:endParaRPr>
          </a:p>
          <a:p>
            <a:endParaRPr lang="es-ES">
              <a:solidFill>
                <a:srgbClr val="0070C0"/>
              </a:solidFill>
            </a:endParaRPr>
          </a:p>
          <a:p>
            <a:endParaRPr lang="es-ES">
              <a:solidFill>
                <a:srgbClr val="42BA97"/>
              </a:solidFill>
            </a:endParaRPr>
          </a:p>
          <a:p>
            <a:endParaRPr lang="es-ES"/>
          </a:p>
        </p:txBody>
      </p:sp>
      <p:sp>
        <p:nvSpPr>
          <p:cNvPr id="4" name="Cruz 3">
            <a:extLst>
              <a:ext uri="{FF2B5EF4-FFF2-40B4-BE49-F238E27FC236}">
                <a16:creationId xmlns:a16="http://schemas.microsoft.com/office/drawing/2014/main" id="{A0578DFF-2A47-A9D7-DF06-46F8F46695B0}"/>
              </a:ext>
            </a:extLst>
          </p:cNvPr>
          <p:cNvSpPr/>
          <p:nvPr/>
        </p:nvSpPr>
        <p:spPr>
          <a:xfrm flipH="1">
            <a:off x="10733885" y="360418"/>
            <a:ext cx="1263783" cy="1279797"/>
          </a:xfrm>
          <a:prstGeom prst="plu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F9C350A-D1A0-D7DB-5B1A-CB8DB9D53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7586" y="35718"/>
            <a:ext cx="1636674" cy="167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6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75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26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28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Marcador de contenido 3" descr="Mapa&#10;&#10;El contenido generado por IA puede ser incorrecto.">
            <a:extLst>
              <a:ext uri="{FF2B5EF4-FFF2-40B4-BE49-F238E27FC236}">
                <a16:creationId xmlns:a16="http://schemas.microsoft.com/office/drawing/2014/main" id="{071BB9F1-8DEB-01BC-457D-8A9C8AFCC6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244" r="1" b="3349"/>
          <a:stretch>
            <a:fillRect/>
          </a:stretch>
        </p:blipFill>
        <p:spPr>
          <a:xfrm>
            <a:off x="747593" y="615521"/>
            <a:ext cx="4845308" cy="5500389"/>
          </a:xfrm>
          <a:prstGeom prst="rect">
            <a:avLst/>
          </a:prstGeom>
        </p:spPr>
      </p:pic>
      <p:sp>
        <p:nvSpPr>
          <p:cNvPr id="44" name="Content Placeholder 14">
            <a:extLst>
              <a:ext uri="{FF2B5EF4-FFF2-40B4-BE49-F238E27FC236}">
                <a16:creationId xmlns:a16="http://schemas.microsoft.com/office/drawing/2014/main" id="{19D3FACF-E1F6-D3F9-2D02-7612F197A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140" y="1005561"/>
            <a:ext cx="4158031" cy="4875316"/>
          </a:xfrm>
        </p:spPr>
        <p:txBody>
          <a:bodyPr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b="1" i="1" u="sng">
                <a:solidFill>
                  <a:schemeClr val="accent4"/>
                </a:solidFill>
              </a:rPr>
              <a:t>APRENDERÁS</a:t>
            </a:r>
            <a:endParaRPr lang="es-ES" sz="3400" b="1" i="1" u="sng">
              <a:solidFill>
                <a:schemeClr val="accent4"/>
              </a:solidFill>
            </a:endParaRPr>
          </a:p>
          <a:p>
            <a:endParaRPr lang="en-US" b="1">
              <a:solidFill>
                <a:schemeClr val="accent4"/>
              </a:solidFill>
            </a:endParaRPr>
          </a:p>
          <a:p>
            <a:r>
              <a:rPr lang="en-US" sz="2000" b="1"/>
              <a:t>DE DÓNDE VIENE ESO DE "ANTES DE CRISTO Y DESPUÉS DE CRISTO". </a:t>
            </a:r>
          </a:p>
          <a:p>
            <a:r>
              <a:rPr lang="en-US" sz="2600" b="1">
                <a:solidFill>
                  <a:srgbClr val="FF0000"/>
                </a:solidFill>
              </a:rPr>
              <a:t>Los </a:t>
            </a:r>
            <a:r>
              <a:rPr lang="en-US" sz="2600" b="1" err="1">
                <a:solidFill>
                  <a:srgbClr val="FF0000"/>
                </a:solidFill>
              </a:rPr>
              <a:t>diferentes</a:t>
            </a:r>
            <a:r>
              <a:rPr lang="en-US" sz="2600" b="1">
                <a:solidFill>
                  <a:srgbClr val="FF0000"/>
                </a:solidFill>
              </a:rPr>
              <a:t> </a:t>
            </a:r>
            <a:r>
              <a:rPr lang="en-US" sz="2600" b="1" err="1">
                <a:solidFill>
                  <a:srgbClr val="FF0000"/>
                </a:solidFill>
              </a:rPr>
              <a:t>tipos</a:t>
            </a:r>
            <a:r>
              <a:rPr lang="en-US" sz="2600" b="1">
                <a:solidFill>
                  <a:srgbClr val="FF0000"/>
                </a:solidFill>
              </a:rPr>
              <a:t> de </a:t>
            </a:r>
            <a:r>
              <a:rPr lang="en-US" sz="2600" b="1" err="1">
                <a:solidFill>
                  <a:srgbClr val="FF0000"/>
                </a:solidFill>
              </a:rPr>
              <a:t>templos</a:t>
            </a:r>
            <a:r>
              <a:rPr lang="en-US" sz="2600" b="1">
                <a:solidFill>
                  <a:srgbClr val="FF0000"/>
                </a:solidFill>
              </a:rPr>
              <a:t> </a:t>
            </a:r>
          </a:p>
          <a:p>
            <a:r>
              <a:rPr lang="en-US" sz="2000" b="1">
                <a:solidFill>
                  <a:srgbClr val="FFC000"/>
                </a:solidFill>
              </a:rPr>
              <a:t>¿POR QUÉ SEGUIMOS EL CALENDARIO DE SAN GREGORIO?</a:t>
            </a:r>
          </a:p>
          <a:p>
            <a:r>
              <a:rPr lang="en-US" sz="2000" b="1">
                <a:solidFill>
                  <a:schemeClr val="accent3"/>
                </a:solidFill>
              </a:rPr>
              <a:t>¿QUÉ ES LA CAPILLA SIXTINA?</a:t>
            </a:r>
          </a:p>
          <a:p>
            <a:r>
              <a:rPr lang="en-US" sz="2000" b="1">
                <a:solidFill>
                  <a:srgbClr val="FF0000"/>
                </a:solidFill>
              </a:rPr>
              <a:t>¿ICONOS SAGRADOS?</a:t>
            </a:r>
          </a:p>
          <a:p>
            <a:r>
              <a:rPr lang="en-US" sz="2000" b="1">
                <a:solidFill>
                  <a:srgbClr val="0070C0"/>
                </a:solidFill>
              </a:rPr>
              <a:t>¿MÚSICA SACRA?</a:t>
            </a:r>
          </a:p>
          <a:p>
            <a:r>
              <a:rPr lang="en-US" sz="2000" b="1">
                <a:solidFill>
                  <a:srgbClr val="00B050"/>
                </a:solidFill>
              </a:rPr>
              <a:t>DESARROLLO SOSTENIBLE, COMERCIO JUSTO</a:t>
            </a:r>
          </a:p>
          <a:p>
            <a:r>
              <a:rPr lang="en-US" sz="2000" b="1">
                <a:solidFill>
                  <a:srgbClr val="FF0000"/>
                </a:solidFill>
              </a:rPr>
              <a:t>ONGs Y LA SOLIDARIDAD</a:t>
            </a:r>
          </a:p>
          <a:p>
            <a:r>
              <a:rPr lang="en-US" sz="2000" b="1">
                <a:solidFill>
                  <a:srgbClr val="C00000"/>
                </a:solidFill>
              </a:rPr>
              <a:t>POESÍAS Y TRASCENDENCIA</a:t>
            </a:r>
          </a:p>
          <a:p>
            <a:r>
              <a:rPr lang="en-US" sz="2000" b="1">
                <a:solidFill>
                  <a:schemeClr val="accent2"/>
                </a:solidFill>
              </a:rPr>
              <a:t>PELICULAS CON SENTIDO</a:t>
            </a:r>
          </a:p>
          <a:p>
            <a:r>
              <a:rPr lang="en-US" sz="2000" b="1">
                <a:solidFill>
                  <a:schemeClr val="accent2"/>
                </a:solidFill>
              </a:rPr>
              <a:t>FE Y RAZÓN</a:t>
            </a:r>
          </a:p>
          <a:p>
            <a:r>
              <a:rPr lang="en-US" sz="2000" b="1">
                <a:solidFill>
                  <a:schemeClr val="accent2"/>
                </a:solidFill>
              </a:rPr>
              <a:t>INTERIORIDAD</a:t>
            </a:r>
          </a:p>
          <a:p>
            <a:r>
              <a:rPr lang="en-US" sz="2000" b="1">
                <a:solidFill>
                  <a:schemeClr val="accent2"/>
                </a:solidFill>
              </a:rPr>
              <a:t>...</a:t>
            </a:r>
          </a:p>
          <a:p>
            <a:endParaRPr lang="en-US" sz="2000" b="1">
              <a:solidFill>
                <a:srgbClr val="2683C6"/>
              </a:solidFill>
            </a:endParaRPr>
          </a:p>
          <a:p>
            <a:endParaRPr lang="en-US" sz="1800"/>
          </a:p>
          <a:p>
            <a:endParaRPr lang="en-US" sz="1800"/>
          </a:p>
          <a:p>
            <a:endParaRPr lang="en-US" sz="1800"/>
          </a:p>
        </p:txBody>
      </p:sp>
      <p:sp>
        <p:nvSpPr>
          <p:cNvPr id="4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6" name="Straight Connector 3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46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EEEF281-58CA-134B-471D-533F9FC11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8363" y="1598246"/>
            <a:ext cx="5510327" cy="413818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EL SENTIDO DE LA VIDA</a:t>
            </a:r>
            <a:br>
              <a:rPr lang="en-US" sz="3600" b="1" i="0" kern="1200" cap="all" baseline="0"/>
            </a:br>
            <a:br>
              <a:rPr lang="en-US" sz="3500" b="1" cap="all"/>
            </a:br>
            <a:r>
              <a:rPr lang="en-US" sz="24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¿Por </a:t>
            </a:r>
            <a:r>
              <a:rPr lang="en-US" sz="2400" b="1" i="0" kern="1200" cap="all" baseline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qué</a:t>
            </a:r>
            <a:r>
              <a:rPr lang="en-US" sz="24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i="0" kern="1200" cap="all" baseline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sufrimos</a:t>
            </a:r>
            <a:r>
              <a:rPr lang="en-US" sz="24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 ¿De </a:t>
            </a:r>
            <a:r>
              <a:rPr lang="en-US" sz="2400" b="1" i="0" kern="1200" cap="all" baseline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dónde</a:t>
            </a:r>
            <a:r>
              <a:rPr lang="en-US" sz="24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i="0" kern="1200" cap="all" baseline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viene</a:t>
            </a:r>
            <a:r>
              <a:rPr lang="en-US" sz="24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i="0" kern="1200" cap="all" baseline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el</a:t>
            </a:r>
            <a:r>
              <a:rPr lang="en-US" sz="24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mal? ¿Cómo </a:t>
            </a:r>
            <a:r>
              <a:rPr lang="en-US" sz="2400" b="1" i="0" kern="1200" cap="all" baseline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gestionamos</a:t>
            </a:r>
            <a:r>
              <a:rPr lang="en-US" sz="24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lo </a:t>
            </a:r>
            <a:r>
              <a:rPr lang="en-US" sz="2400" b="1" i="0" kern="1200" cap="all" baseline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</a:t>
            </a:r>
            <a:r>
              <a:rPr lang="en-US" sz="24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i="0" kern="1200" cap="all" baseline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nos</a:t>
            </a:r>
            <a:r>
              <a:rPr lang="en-US" sz="24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i="0" kern="1200" cap="all" baseline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pasa</a:t>
            </a:r>
            <a:r>
              <a:rPr lang="en-US" sz="24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  <a:br>
              <a:rPr lang="en-US" sz="2400" b="1" cap="all">
                <a:solidFill>
                  <a:schemeClr val="bg1"/>
                </a:solidFill>
              </a:rPr>
            </a:br>
            <a:br>
              <a:rPr lang="en-US" sz="2400" b="1" cap="all"/>
            </a:br>
            <a:r>
              <a:rPr lang="en-US" sz="2400" b="1" cap="all">
                <a:solidFill>
                  <a:schemeClr val="bg1"/>
                </a:solidFill>
              </a:rPr>
              <a:t>La </a:t>
            </a:r>
            <a:r>
              <a:rPr lang="en-US" sz="2400" b="1" cap="all" err="1">
                <a:solidFill>
                  <a:schemeClr val="bg1"/>
                </a:solidFill>
              </a:rPr>
              <a:t>clase</a:t>
            </a:r>
            <a:r>
              <a:rPr lang="en-US" sz="2400" b="1" cap="all">
                <a:solidFill>
                  <a:schemeClr val="bg1"/>
                </a:solidFill>
              </a:rPr>
              <a:t> de Reli es un </a:t>
            </a:r>
            <a:r>
              <a:rPr lang="en-US" sz="2400" b="1" cap="all" err="1">
                <a:solidFill>
                  <a:schemeClr val="bg1"/>
                </a:solidFill>
              </a:rPr>
              <a:t>espacio</a:t>
            </a:r>
            <a:r>
              <a:rPr lang="en-US" sz="2400" b="1" cap="all">
                <a:solidFill>
                  <a:schemeClr val="bg1"/>
                </a:solidFill>
              </a:rPr>
              <a:t> para </a:t>
            </a:r>
            <a:r>
              <a:rPr lang="en-US" sz="2400" b="1" cap="all" err="1">
                <a:solidFill>
                  <a:schemeClr val="bg1"/>
                </a:solidFill>
              </a:rPr>
              <a:t>el</a:t>
            </a:r>
            <a:r>
              <a:rPr lang="en-US" sz="2400" b="1" cap="all">
                <a:solidFill>
                  <a:schemeClr val="bg1"/>
                </a:solidFill>
              </a:rPr>
              <a:t> </a:t>
            </a:r>
            <a:r>
              <a:rPr lang="en-US" sz="2400" b="1" cap="all" err="1">
                <a:solidFill>
                  <a:schemeClr val="bg1"/>
                </a:solidFill>
              </a:rPr>
              <a:t>diálogo</a:t>
            </a:r>
            <a:r>
              <a:rPr lang="en-US" sz="2400" b="1" cap="all">
                <a:solidFill>
                  <a:schemeClr val="bg1"/>
                </a:solidFill>
              </a:rPr>
              <a:t>, la </a:t>
            </a:r>
            <a:r>
              <a:rPr lang="en-US" sz="2400" b="1" cap="all" err="1">
                <a:solidFill>
                  <a:schemeClr val="bg1"/>
                </a:solidFill>
              </a:rPr>
              <a:t>reflexión</a:t>
            </a:r>
            <a:r>
              <a:rPr lang="en-US" sz="2400" b="1" cap="all">
                <a:solidFill>
                  <a:schemeClr val="bg1"/>
                </a:solidFill>
              </a:rPr>
              <a:t> y </a:t>
            </a:r>
            <a:r>
              <a:rPr lang="en-US" sz="2400" b="1" cap="all" err="1">
                <a:solidFill>
                  <a:schemeClr val="bg1"/>
                </a:solidFill>
              </a:rPr>
              <a:t>el</a:t>
            </a:r>
            <a:r>
              <a:rPr lang="en-US" sz="2400" b="1" cap="all">
                <a:solidFill>
                  <a:schemeClr val="bg1"/>
                </a:solidFill>
              </a:rPr>
              <a:t> debate</a:t>
            </a:r>
            <a:br>
              <a:rPr lang="en-US" sz="2400" b="1" cap="all">
                <a:solidFill>
                  <a:schemeClr val="bg1"/>
                </a:solidFill>
              </a:rPr>
            </a:br>
            <a:endParaRPr lang="en-US" sz="2400" b="1" i="0" kern="1200" cap="all" baseline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Marcador de contenido 3" descr="Imagen que contiene exterior, oscuro, frente, mujer&#10;&#10;El contenido generado por IA puede ser incorrecto.">
            <a:extLst>
              <a:ext uri="{FF2B5EF4-FFF2-40B4-BE49-F238E27FC236}">
                <a16:creationId xmlns:a16="http://schemas.microsoft.com/office/drawing/2014/main" id="{87CCB6A7-681D-3F61-9923-192EDFA94E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69" t="15176" r="-5590" b="19783"/>
          <a:stretch>
            <a:fillRect/>
          </a:stretch>
        </p:blipFill>
        <p:spPr>
          <a:xfrm rot="-420000">
            <a:off x="1692791" y="173653"/>
            <a:ext cx="3252754" cy="3473916"/>
          </a:xfrm>
          <a:prstGeom prst="rect">
            <a:avLst/>
          </a:prstGeom>
        </p:spPr>
      </p:pic>
      <p:pic>
        <p:nvPicPr>
          <p:cNvPr id="5" name="Marcador de contenido 4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479DE5A3-0C66-EC97-BD2E-2243472F4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7880" y="3825055"/>
            <a:ext cx="4307046" cy="25566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33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56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5C07A4-CA70-F49F-92B5-F2213A2E4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10" y="-1487410"/>
            <a:ext cx="5239741" cy="41765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5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 UN MUNDO DE CONFLICTOS</a:t>
            </a:r>
            <a:br>
              <a:rPr lang="en-US" sz="4500" b="1" cap="all">
                <a:solidFill>
                  <a:schemeClr val="bg1"/>
                </a:solidFill>
              </a:rPr>
            </a:br>
            <a:r>
              <a:rPr lang="en-US" sz="2000" b="1" cap="all">
                <a:solidFill>
                  <a:srgbClr val="FFFF00"/>
                </a:solidFill>
              </a:rPr>
              <a:t>Pacem in </a:t>
            </a:r>
            <a:r>
              <a:rPr lang="en-US" sz="2000" b="1" cap="all" err="1">
                <a:solidFill>
                  <a:srgbClr val="FFFF00"/>
                </a:solidFill>
              </a:rPr>
              <a:t>terris</a:t>
            </a:r>
            <a:endParaRPr lang="en-US" sz="2000" b="1" i="0" kern="1200" cap="all" baseline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F7C218F-4289-B8AC-229F-C5C4806C04E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1068" r="2" b="4727"/>
          <a:stretch>
            <a:fillRect/>
          </a:stretch>
        </p:blipFill>
        <p:spPr>
          <a:xfrm>
            <a:off x="2469290" y="2864555"/>
            <a:ext cx="4591497" cy="34157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Marcador de contenido 4" descr="Diagrama&#10;&#10;El contenido generado por IA puede ser incorrecto.">
            <a:extLst>
              <a:ext uri="{FF2B5EF4-FFF2-40B4-BE49-F238E27FC236}">
                <a16:creationId xmlns:a16="http://schemas.microsoft.com/office/drawing/2014/main" id="{C245F038-17F3-8D98-3C34-D1353D65E6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/>
          </a:blip>
          <a:srcRect l="11307" r="17565" b="-3"/>
          <a:stretch>
            <a:fillRect/>
          </a:stretch>
        </p:blipFill>
        <p:spPr>
          <a:xfrm>
            <a:off x="7059932" y="13270"/>
            <a:ext cx="4694623" cy="34157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64" name="Straight Connector 5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9322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3C85FC-9EBC-3A77-7520-5A87DD2B2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r"/>
            <a:r>
              <a:rPr lang="en-US" sz="5000" b="1" i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SOÑARNOS</a:t>
            </a:r>
            <a:br>
              <a:rPr lang="en-US" sz="5000" b="1" i="1" cap="all">
                <a:solidFill>
                  <a:schemeClr val="bg1"/>
                </a:solidFill>
              </a:rPr>
            </a:br>
            <a:br>
              <a:rPr lang="en-US" sz="5000" b="1" i="1" cap="all"/>
            </a:br>
            <a:r>
              <a:rPr lang="en-US" sz="2000" b="1" i="1" cap="all">
                <a:solidFill>
                  <a:srgbClr val="FFFF00"/>
                </a:solidFill>
              </a:rPr>
              <a:t>"No </a:t>
            </a:r>
            <a:r>
              <a:rPr lang="en-US" sz="2000" b="1" i="1" cap="all" err="1">
                <a:solidFill>
                  <a:srgbClr val="FFFF00"/>
                </a:solidFill>
              </a:rPr>
              <a:t>importa</a:t>
            </a:r>
            <a:r>
              <a:rPr lang="en-US" sz="2000" b="1" i="1" cap="all">
                <a:solidFill>
                  <a:srgbClr val="FFFF00"/>
                </a:solidFill>
              </a:rPr>
              <a:t> </a:t>
            </a:r>
            <a:r>
              <a:rPr lang="en-US" sz="2000" b="1" i="1" cap="all" err="1">
                <a:solidFill>
                  <a:srgbClr val="FFFF00"/>
                </a:solidFill>
              </a:rPr>
              <a:t>que</a:t>
            </a:r>
            <a:r>
              <a:rPr lang="en-US" sz="2000" b="1" i="1" cap="all">
                <a:solidFill>
                  <a:srgbClr val="FFFF00"/>
                </a:solidFill>
              </a:rPr>
              <a:t> a </a:t>
            </a:r>
            <a:r>
              <a:rPr lang="en-US" sz="2000" b="1" i="1" cap="all" err="1">
                <a:solidFill>
                  <a:srgbClr val="FFFF00"/>
                </a:solidFill>
              </a:rPr>
              <a:t>veces</a:t>
            </a:r>
            <a:r>
              <a:rPr lang="en-US" sz="2000" b="1" i="1" cap="all">
                <a:solidFill>
                  <a:srgbClr val="FFFF00"/>
                </a:solidFill>
              </a:rPr>
              <a:t> </a:t>
            </a:r>
            <a:r>
              <a:rPr lang="en-US" sz="2000" b="1" i="1" cap="all" err="1">
                <a:solidFill>
                  <a:srgbClr val="FFFF00"/>
                </a:solidFill>
              </a:rPr>
              <a:t>soñeis</a:t>
            </a:r>
            <a:r>
              <a:rPr lang="en-US" sz="2000" b="1" i="1" cap="all">
                <a:solidFill>
                  <a:srgbClr val="FFFF00"/>
                </a:solidFill>
              </a:rPr>
              <a:t> </a:t>
            </a:r>
            <a:r>
              <a:rPr lang="en-US" sz="2000" b="1" i="1" cap="all" err="1">
                <a:solidFill>
                  <a:srgbClr val="FFFF00"/>
                </a:solidFill>
              </a:rPr>
              <a:t>cosas</a:t>
            </a:r>
            <a:r>
              <a:rPr lang="en-US" sz="2000" b="1" i="1" cap="all">
                <a:solidFill>
                  <a:srgbClr val="FFFF00"/>
                </a:solidFill>
              </a:rPr>
              <a:t> </a:t>
            </a:r>
            <a:r>
              <a:rPr lang="en-US" sz="2000" b="1" i="1" cap="all" err="1">
                <a:solidFill>
                  <a:srgbClr val="FFFF00"/>
                </a:solidFill>
              </a:rPr>
              <a:t>que</a:t>
            </a:r>
            <a:r>
              <a:rPr lang="en-US" sz="2000" b="1" i="1" cap="all">
                <a:solidFill>
                  <a:srgbClr val="FFFF00"/>
                </a:solidFill>
              </a:rPr>
              <a:t> </a:t>
            </a:r>
            <a:r>
              <a:rPr lang="en-US" sz="2000" b="1" i="1" cap="all" err="1">
                <a:solidFill>
                  <a:srgbClr val="FFFF00"/>
                </a:solidFill>
              </a:rPr>
              <a:t>nunca</a:t>
            </a:r>
            <a:r>
              <a:rPr lang="en-US" sz="2000" b="1" i="1" cap="all">
                <a:solidFill>
                  <a:srgbClr val="FFFF00"/>
                </a:solidFill>
              </a:rPr>
              <a:t> se van a </a:t>
            </a:r>
            <a:r>
              <a:rPr lang="en-US" sz="2000" b="1" i="1" cap="all" err="1">
                <a:solidFill>
                  <a:srgbClr val="FFFF00"/>
                </a:solidFill>
              </a:rPr>
              <a:t>cumplir</a:t>
            </a:r>
            <a:r>
              <a:rPr lang="en-US" sz="2000" b="1" i="1" cap="all">
                <a:solidFill>
                  <a:srgbClr val="FFFF00"/>
                </a:solidFill>
              </a:rPr>
              <a:t>. </a:t>
            </a:r>
            <a:br>
              <a:rPr lang="en-US" sz="2000" b="1" i="1" cap="all">
                <a:solidFill>
                  <a:srgbClr val="FFFF00"/>
                </a:solidFill>
              </a:rPr>
            </a:br>
            <a:r>
              <a:rPr lang="en-US" sz="2000" b="1" i="1" cap="all">
                <a:solidFill>
                  <a:srgbClr val="FFFF00"/>
                </a:solidFill>
              </a:rPr>
              <a:t>¡</a:t>
            </a:r>
            <a:r>
              <a:rPr lang="en-US" sz="2000" b="1" i="1" cap="all" err="1">
                <a:solidFill>
                  <a:srgbClr val="FFFF00"/>
                </a:solidFill>
              </a:rPr>
              <a:t>Seguir</a:t>
            </a:r>
            <a:r>
              <a:rPr lang="en-US" sz="2000" b="1" i="1" cap="all">
                <a:solidFill>
                  <a:srgbClr val="FFFF00"/>
                </a:solidFill>
              </a:rPr>
              <a:t> </a:t>
            </a:r>
            <a:r>
              <a:rPr lang="en-US" sz="2000" b="1" i="1" cap="all" err="1">
                <a:solidFill>
                  <a:srgbClr val="FFFF00"/>
                </a:solidFill>
              </a:rPr>
              <a:t>soñando</a:t>
            </a:r>
            <a:r>
              <a:rPr lang="en-US" sz="2000" b="1" i="1" cap="all">
                <a:solidFill>
                  <a:srgbClr val="FFFF00"/>
                </a:solidFill>
              </a:rPr>
              <a:t>! </a:t>
            </a:r>
            <a:br>
              <a:rPr lang="en-US" sz="2000" b="1" i="1" cap="all">
                <a:solidFill>
                  <a:srgbClr val="FFFF00"/>
                </a:solidFill>
              </a:rPr>
            </a:br>
            <a:r>
              <a:rPr lang="en-US" sz="2000" b="1" i="1" cap="all" err="1">
                <a:solidFill>
                  <a:srgbClr val="FFFF00"/>
                </a:solidFill>
              </a:rPr>
              <a:t>Ábranse</a:t>
            </a:r>
            <a:r>
              <a:rPr lang="en-US" sz="2000" b="1" i="1" cap="all">
                <a:solidFill>
                  <a:srgbClr val="FFFF00"/>
                </a:solidFill>
              </a:rPr>
              <a:t> a  </a:t>
            </a:r>
            <a:r>
              <a:rPr lang="en-US" sz="2000" b="1" i="1" cap="all" err="1">
                <a:solidFill>
                  <a:srgbClr val="FFFF00"/>
                </a:solidFill>
              </a:rPr>
              <a:t>cosas</a:t>
            </a:r>
            <a:r>
              <a:rPr lang="en-US" sz="2000" b="1" i="1" cap="all">
                <a:solidFill>
                  <a:srgbClr val="FFFF00"/>
                </a:solidFill>
              </a:rPr>
              <a:t> </a:t>
            </a:r>
            <a:r>
              <a:rPr lang="en-US" sz="2000" b="1" i="1" cap="all" err="1">
                <a:solidFill>
                  <a:srgbClr val="FFFF00"/>
                </a:solidFill>
              </a:rPr>
              <a:t>grandes</a:t>
            </a:r>
            <a:r>
              <a:rPr lang="en-US" sz="2000" b="1" i="1" cap="all">
                <a:solidFill>
                  <a:srgbClr val="FFFF00"/>
                </a:solidFill>
              </a:rPr>
              <a:t> y </a:t>
            </a:r>
            <a:r>
              <a:rPr lang="en-US" sz="2000" b="1" i="1" cap="all" err="1">
                <a:solidFill>
                  <a:srgbClr val="FFFF00"/>
                </a:solidFill>
              </a:rPr>
              <a:t>piensen</a:t>
            </a:r>
            <a:r>
              <a:rPr lang="en-US" sz="2000" b="1" i="1" cap="all">
                <a:solidFill>
                  <a:srgbClr val="FFFF00"/>
                </a:solidFill>
              </a:rPr>
              <a:t> </a:t>
            </a:r>
            <a:r>
              <a:rPr lang="en-US" sz="2000" b="1" i="1" cap="all" err="1">
                <a:solidFill>
                  <a:srgbClr val="FFFF00"/>
                </a:solidFill>
              </a:rPr>
              <a:t>que</a:t>
            </a:r>
            <a:r>
              <a:rPr lang="en-US" sz="2000" b="1" i="1" cap="all">
                <a:solidFill>
                  <a:srgbClr val="FFFF00"/>
                </a:solidFill>
              </a:rPr>
              <a:t> </a:t>
            </a:r>
            <a:r>
              <a:rPr lang="en-US" sz="2000" b="1" i="1" cap="all" err="1">
                <a:solidFill>
                  <a:srgbClr val="FFFF00"/>
                </a:solidFill>
              </a:rPr>
              <a:t>el</a:t>
            </a:r>
            <a:r>
              <a:rPr lang="en-US" sz="2000" b="1" i="1" cap="all">
                <a:solidFill>
                  <a:srgbClr val="FFFF00"/>
                </a:solidFill>
              </a:rPr>
              <a:t> </a:t>
            </a:r>
            <a:r>
              <a:rPr lang="en-US" sz="2000" b="1" i="1" cap="all" err="1">
                <a:solidFill>
                  <a:srgbClr val="FFFF00"/>
                </a:solidFill>
              </a:rPr>
              <a:t>mundo</a:t>
            </a:r>
            <a:r>
              <a:rPr lang="en-US" sz="2000" b="1" i="1" cap="all">
                <a:solidFill>
                  <a:srgbClr val="FFFF00"/>
                </a:solidFill>
              </a:rPr>
              <a:t> </a:t>
            </a:r>
            <a:r>
              <a:rPr lang="en-US" sz="2000" b="1" i="1" cap="all" err="1">
                <a:solidFill>
                  <a:srgbClr val="FFFF00"/>
                </a:solidFill>
              </a:rPr>
              <a:t>será</a:t>
            </a:r>
            <a:r>
              <a:rPr lang="en-US" sz="2000" b="1" i="1" cap="all">
                <a:solidFill>
                  <a:srgbClr val="FFFF00"/>
                </a:solidFill>
              </a:rPr>
              <a:t> </a:t>
            </a:r>
            <a:r>
              <a:rPr lang="en-US" sz="2000" b="1" i="1" cap="all" err="1">
                <a:solidFill>
                  <a:srgbClr val="FFFF00"/>
                </a:solidFill>
              </a:rPr>
              <a:t>mejor</a:t>
            </a:r>
            <a:r>
              <a:rPr lang="en-US" sz="2000" b="1" i="1" cap="all">
                <a:solidFill>
                  <a:srgbClr val="FFFF00"/>
                </a:solidFill>
              </a:rPr>
              <a:t> con </a:t>
            </a:r>
            <a:r>
              <a:rPr lang="en-US" sz="2000" b="1" i="1" cap="all" err="1">
                <a:solidFill>
                  <a:srgbClr val="FFFF00"/>
                </a:solidFill>
              </a:rPr>
              <a:t>ustedes</a:t>
            </a:r>
            <a:r>
              <a:rPr lang="en-US" sz="2000" b="1" i="1" cap="all">
                <a:solidFill>
                  <a:srgbClr val="FFFF00"/>
                </a:solidFill>
              </a:rPr>
              <a:t>. No </a:t>
            </a:r>
            <a:r>
              <a:rPr lang="en-US" sz="2000" b="1" i="1" cap="all" err="1">
                <a:solidFill>
                  <a:srgbClr val="FFFF00"/>
                </a:solidFill>
              </a:rPr>
              <a:t>dejen</a:t>
            </a:r>
            <a:r>
              <a:rPr lang="en-US" sz="2000" b="1" i="1" cap="all">
                <a:solidFill>
                  <a:srgbClr val="FFFF00"/>
                </a:solidFill>
              </a:rPr>
              <a:t> </a:t>
            </a:r>
            <a:r>
              <a:rPr lang="en-US" sz="2000" b="1" i="1" cap="all" err="1">
                <a:solidFill>
                  <a:srgbClr val="FFFF00"/>
                </a:solidFill>
              </a:rPr>
              <a:t>que</a:t>
            </a:r>
            <a:r>
              <a:rPr lang="en-US" sz="2000" b="1" i="1" cap="all">
                <a:solidFill>
                  <a:srgbClr val="FFFF00"/>
                </a:solidFill>
              </a:rPr>
              <a:t> </a:t>
            </a:r>
            <a:r>
              <a:rPr lang="en-US" sz="2000" b="1" i="1" cap="all" err="1">
                <a:solidFill>
                  <a:srgbClr val="FFFF00"/>
                </a:solidFill>
              </a:rPr>
              <a:t>el</a:t>
            </a:r>
            <a:r>
              <a:rPr lang="en-US" sz="2000" b="1" i="1" cap="all">
                <a:solidFill>
                  <a:srgbClr val="FFFF00"/>
                </a:solidFill>
              </a:rPr>
              <a:t> </a:t>
            </a:r>
            <a:r>
              <a:rPr lang="en-US" sz="2000" b="1" i="1" cap="all" err="1">
                <a:solidFill>
                  <a:srgbClr val="FFFF00"/>
                </a:solidFill>
              </a:rPr>
              <a:t>miedo</a:t>
            </a:r>
            <a:r>
              <a:rPr lang="en-US" sz="2000" b="1" i="1" cap="all">
                <a:solidFill>
                  <a:srgbClr val="FFFF00"/>
                </a:solidFill>
              </a:rPr>
              <a:t> les robe la </a:t>
            </a:r>
            <a:r>
              <a:rPr lang="en-US" sz="2000" b="1" i="1" cap="all" err="1">
                <a:solidFill>
                  <a:srgbClr val="FFFF00"/>
                </a:solidFill>
              </a:rPr>
              <a:t>esperanza</a:t>
            </a:r>
            <a:r>
              <a:rPr lang="en-US" sz="2000" b="1" i="1" cap="all">
                <a:solidFill>
                  <a:srgbClr val="FFFF00"/>
                </a:solidFill>
              </a:rPr>
              <a:t>. Los </a:t>
            </a:r>
            <a:r>
              <a:rPr lang="en-US" sz="2000" b="1" i="1" cap="all" err="1">
                <a:solidFill>
                  <a:srgbClr val="FFFF00"/>
                </a:solidFill>
              </a:rPr>
              <a:t>grandes</a:t>
            </a:r>
            <a:r>
              <a:rPr lang="en-US" sz="2000" b="1" i="1" cap="all">
                <a:solidFill>
                  <a:srgbClr val="FFFF00"/>
                </a:solidFill>
              </a:rPr>
              <a:t> </a:t>
            </a:r>
            <a:r>
              <a:rPr lang="en-US" sz="2000" b="1" i="1" cap="all" err="1">
                <a:solidFill>
                  <a:srgbClr val="FFFF00"/>
                </a:solidFill>
              </a:rPr>
              <a:t>ideales</a:t>
            </a:r>
            <a:r>
              <a:rPr lang="en-US" sz="2000" b="1" i="1" cap="all">
                <a:solidFill>
                  <a:srgbClr val="FFFF00"/>
                </a:solidFill>
              </a:rPr>
              <a:t> son la </a:t>
            </a:r>
            <a:r>
              <a:rPr lang="en-US" sz="2000" b="1" i="1" cap="all" err="1">
                <a:solidFill>
                  <a:srgbClr val="FFFF00"/>
                </a:solidFill>
              </a:rPr>
              <a:t>semilla</a:t>
            </a:r>
            <a:r>
              <a:rPr lang="en-US" sz="2000" b="1" i="1" cap="all">
                <a:solidFill>
                  <a:srgbClr val="FFFF00"/>
                </a:solidFill>
              </a:rPr>
              <a:t> de un </a:t>
            </a:r>
            <a:r>
              <a:rPr lang="en-US" sz="2000" b="1" i="1" cap="all" err="1">
                <a:solidFill>
                  <a:srgbClr val="FFFF00"/>
                </a:solidFill>
              </a:rPr>
              <a:t>mundo</a:t>
            </a:r>
            <a:r>
              <a:rPr lang="en-US" sz="2000" b="1" i="1" cap="all">
                <a:solidFill>
                  <a:srgbClr val="FFFF00"/>
                </a:solidFill>
              </a:rPr>
              <a:t> </a:t>
            </a:r>
            <a:r>
              <a:rPr lang="en-US" sz="2000" b="1" i="1" cap="all" err="1">
                <a:solidFill>
                  <a:srgbClr val="FFFF00"/>
                </a:solidFill>
              </a:rPr>
              <a:t>mejor</a:t>
            </a:r>
            <a:r>
              <a:rPr lang="en-US" sz="2000" b="1" i="1" cap="all">
                <a:solidFill>
                  <a:srgbClr val="FFFF00"/>
                </a:solidFill>
              </a:rPr>
              <a:t>. ¡</a:t>
            </a:r>
            <a:r>
              <a:rPr lang="en-US" sz="2000" b="1" i="1" cap="all" err="1">
                <a:solidFill>
                  <a:srgbClr val="FFFF00"/>
                </a:solidFill>
              </a:rPr>
              <a:t>sueñen</a:t>
            </a:r>
            <a:r>
              <a:rPr lang="en-US" sz="2000" b="1" i="1" cap="all">
                <a:solidFill>
                  <a:srgbClr val="FFFF00"/>
                </a:solidFill>
              </a:rPr>
              <a:t>! "</a:t>
            </a:r>
            <a:br>
              <a:rPr lang="en-US" i="1"/>
            </a:br>
            <a:r>
              <a:rPr lang="en-US" sz="2000" b="1" i="1" cap="all">
                <a:solidFill>
                  <a:srgbClr val="FFFF00"/>
                </a:solidFill>
              </a:rPr>
              <a:t>(Papa Francis</a:t>
            </a:r>
            <a:r>
              <a:rPr lang="en-US" sz="2000" b="1" cap="all">
                <a:solidFill>
                  <a:srgbClr val="FFFF00"/>
                </a:solidFill>
              </a:rPr>
              <a:t>co)</a:t>
            </a:r>
            <a:endParaRPr lang="en-US" sz="2000" b="1" i="0" kern="1200" cap="all" baseline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5" name="!!plus graphic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7" name="!!Straight Connector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98246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451800F-EA08-D3E0-15B4-44C52091F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1299" r="1" b="30269"/>
          <a:stretch>
            <a:fillRect/>
          </a:stretch>
        </p:blipFill>
        <p:spPr>
          <a:xfrm>
            <a:off x="5986926" y="1598246"/>
            <a:ext cx="5569864" cy="4783504"/>
          </a:xfrm>
          <a:prstGeom prst="rect">
            <a:avLst/>
          </a:prstGeom>
        </p:spPr>
      </p:pic>
      <p:sp>
        <p:nvSpPr>
          <p:cNvPr id="39" name="!!circle graphic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2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Marcador de contenido 3" descr="Imagen que contiene texto, libro, mujer, viejo&#10;&#10;El contenido generado por IA puede ser incorrecto.">
            <a:extLst>
              <a:ext uri="{FF2B5EF4-FFF2-40B4-BE49-F238E27FC236}">
                <a16:creationId xmlns:a16="http://schemas.microsoft.com/office/drawing/2014/main" id="{90503795-08EB-B667-5793-F34DC6650F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19" r="11982" b="2"/>
          <a:stretch>
            <a:fillRect/>
          </a:stretch>
        </p:blipFill>
        <p:spPr>
          <a:xfrm>
            <a:off x="6085703" y="636618"/>
            <a:ext cx="5178303" cy="5082582"/>
          </a:xfrm>
          <a:prstGeom prst="rect">
            <a:avLst/>
          </a:prstGeom>
        </p:spPr>
      </p:pic>
      <p:sp>
        <p:nvSpPr>
          <p:cNvPr id="59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" name="Marcador de contenido 1" descr="Texto&#10;&#10;El contenido generado por IA puede ser incorrecto.">
            <a:extLst>
              <a:ext uri="{FF2B5EF4-FFF2-40B4-BE49-F238E27FC236}">
                <a16:creationId xmlns:a16="http://schemas.microsoft.com/office/drawing/2014/main" id="{F91EAEEB-AE12-021B-6BA1-0124786A3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9370" y="889945"/>
            <a:ext cx="4313312" cy="4518138"/>
          </a:xfrm>
          <a:prstGeom prst="rect">
            <a:avLst/>
          </a:prstGeom>
          <a:solidFill>
            <a:srgbClr val="FFFFFF"/>
          </a:solidFill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07031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CE3C5560-7A9C-489F-9148-18C5E1D0F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1BF272E-5AC4-4C0D-810A-BA14570D2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043" y="590062"/>
            <a:ext cx="5309140" cy="4137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Juegos de aprendizaje</a:t>
            </a:r>
          </a:p>
        </p:txBody>
      </p:sp>
      <p:sp>
        <p:nvSpPr>
          <p:cNvPr id="39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Marcador de contenido 4" descr="Un grupo de personas sentadas frente a una pantalla&#10;&#10;El contenido generado por IA puede ser incorrecto.">
            <a:extLst>
              <a:ext uri="{FF2B5EF4-FFF2-40B4-BE49-F238E27FC236}">
                <a16:creationId xmlns:a16="http://schemas.microsoft.com/office/drawing/2014/main" id="{B45C4D73-DCB9-1324-C488-7F2D2F0F43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-5" b="11995"/>
          <a:stretch>
            <a:fillRect/>
          </a:stretch>
        </p:blipFill>
        <p:spPr>
          <a:xfrm>
            <a:off x="6499166" y="17093"/>
            <a:ext cx="5311112" cy="3942334"/>
          </a:xfrm>
          <a:custGeom>
            <a:avLst/>
            <a:gdLst/>
            <a:ahLst/>
            <a:cxnLst/>
            <a:rect l="l" t="t" r="r" b="b"/>
            <a:pathLst>
              <a:path w="2537092" h="2537092">
                <a:moveTo>
                  <a:pt x="1268546" y="0"/>
                </a:moveTo>
                <a:cubicBezTo>
                  <a:pt x="1969145" y="0"/>
                  <a:pt x="2537092" y="567947"/>
                  <a:pt x="2537092" y="1268546"/>
                </a:cubicBezTo>
                <a:cubicBezTo>
                  <a:pt x="2537092" y="1969145"/>
                  <a:pt x="1969145" y="2537092"/>
                  <a:pt x="1268546" y="2537092"/>
                </a:cubicBezTo>
                <a:cubicBezTo>
                  <a:pt x="567947" y="2537092"/>
                  <a:pt x="0" y="1969145"/>
                  <a:pt x="0" y="1268546"/>
                </a:cubicBezTo>
                <a:cubicBezTo>
                  <a:pt x="0" y="567947"/>
                  <a:pt x="567947" y="0"/>
                  <a:pt x="1268546" y="0"/>
                </a:cubicBezTo>
                <a:close/>
              </a:path>
            </a:pathLst>
          </a:cu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8489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Graphic 46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0836425" y="5436655"/>
            <a:ext cx="151536" cy="151536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1245175" y="5896734"/>
            <a:ext cx="108625" cy="108625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0554288" y="6038004"/>
            <a:ext cx="95759" cy="95759"/>
          </a:xfrm>
          <a:prstGeom prst="rect">
            <a:avLst/>
          </a:prstGeom>
        </p:spPr>
      </p:pic>
      <p:pic>
        <p:nvPicPr>
          <p:cNvPr id="4" name="Marcador de contenido 3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F00A4C90-3F11-3B35-B280-D717B4D6E2E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5728" r="25223" b="1"/>
          <a:stretch>
            <a:fillRect/>
          </a:stretch>
        </p:blipFill>
        <p:spPr>
          <a:xfrm>
            <a:off x="8465226" y="3267983"/>
            <a:ext cx="3726773" cy="3590017"/>
          </a:xfrm>
          <a:custGeom>
            <a:avLst/>
            <a:gdLst/>
            <a:ahLst/>
            <a:cxnLst/>
            <a:rect l="l" t="t" r="r" b="b"/>
            <a:pathLst>
              <a:path w="5923214" h="5705857">
                <a:moveTo>
                  <a:pt x="3612238" y="0"/>
                </a:moveTo>
                <a:cubicBezTo>
                  <a:pt x="4485043" y="0"/>
                  <a:pt x="5285549" y="309553"/>
                  <a:pt x="5909957" y="824860"/>
                </a:cubicBezTo>
                <a:lnTo>
                  <a:pt x="5923214" y="836909"/>
                </a:lnTo>
                <a:lnTo>
                  <a:pt x="5923214" y="5705857"/>
                </a:lnTo>
                <a:lnTo>
                  <a:pt x="672237" y="5705857"/>
                </a:lnTo>
                <a:lnTo>
                  <a:pt x="616914" y="5631875"/>
                </a:lnTo>
                <a:cubicBezTo>
                  <a:pt x="227427" y="5055358"/>
                  <a:pt x="0" y="4360357"/>
                  <a:pt x="0" y="3612238"/>
                </a:cubicBezTo>
                <a:cubicBezTo>
                  <a:pt x="0" y="1617255"/>
                  <a:pt x="1617255" y="0"/>
                  <a:pt x="3612238" y="0"/>
                </a:cubicBezTo>
                <a:close/>
              </a:path>
            </a:pathLst>
          </a:cu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1089647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D9FB580A-BA0E-4D5E-90F4-C42767A78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F54100-2334-15F1-E27A-BAE1F3793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275" y="3655371"/>
            <a:ext cx="9679449" cy="1463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EXCURSIONES CON ARTE</a:t>
            </a:r>
          </a:p>
        </p:txBody>
      </p:sp>
      <p:pic>
        <p:nvPicPr>
          <p:cNvPr id="3" name="Marcador de contenido 2" descr="Un grupo de niños posando para una foto&#10;&#10;El contenido generado por IA puede ser incorrecto.">
            <a:extLst>
              <a:ext uri="{FF2B5EF4-FFF2-40B4-BE49-F238E27FC236}">
                <a16:creationId xmlns:a16="http://schemas.microsoft.com/office/drawing/2014/main" id="{9C2639C0-29B6-112D-A143-79EABF4E14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3881" b="-4"/>
          <a:stretch>
            <a:fillRect/>
          </a:stretch>
        </p:blipFill>
        <p:spPr>
          <a:xfrm>
            <a:off x="20" y="44879"/>
            <a:ext cx="4620618" cy="38074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DB51971-30FA-1F63-BF2B-9C2F2D0F76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32" r="-6" b="-6"/>
          <a:stretch>
            <a:fillRect/>
          </a:stretch>
        </p:blipFill>
        <p:spPr>
          <a:xfrm>
            <a:off x="4384779" y="44879"/>
            <a:ext cx="3916995" cy="38074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Marcador de contenido 3" descr="Un grupo de personas en frente de edificio&#10;&#10;El contenido generado por IA puede ser incorrecto.">
            <a:extLst>
              <a:ext uri="{FF2B5EF4-FFF2-40B4-BE49-F238E27FC236}">
                <a16:creationId xmlns:a16="http://schemas.microsoft.com/office/drawing/2014/main" id="{24784726-945D-3561-1EE2-4E81C1F9341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817" r="5" b="5"/>
          <a:stretch>
            <a:fillRect/>
          </a:stretch>
        </p:blipFill>
        <p:spPr>
          <a:xfrm>
            <a:off x="8291686" y="16658"/>
            <a:ext cx="3900311" cy="38497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4660" y="373377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419385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3322" y="471760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2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radientVTI">
  <a:themeElements>
    <a:clrScheme name="Vanilla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</Words>
  <Application>Microsoft Office PowerPoint</Application>
  <PresentationFormat>Panorámica</PresentationFormat>
  <Paragraphs>35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Gill Sans Nova</vt:lpstr>
      <vt:lpstr>GradientVTI</vt:lpstr>
      <vt:lpstr> RELIGIÓN CATÓLICA  ¿TE APUNTAS?</vt:lpstr>
      <vt:lpstr>¿PARA QUÉ ESTA ASIGNATURA?</vt:lpstr>
      <vt:lpstr>Presentación de PowerPoint</vt:lpstr>
      <vt:lpstr>EL SENTIDO DE LA VIDA  ¿Por qué sufrimos? ¿De dónde viene el mal? ¿Cómo gestionamos lo que nos pasa?  La clase de Reli es un espacio para el diálogo, la reflexión y el debate </vt:lpstr>
      <vt:lpstr>EN UN MUNDO DE CONFLICTOS Pacem in terris</vt:lpstr>
      <vt:lpstr>SOÑARNOS  "No importa que a veces soñeis cosas que nunca se van a cumplir.  ¡Seguir soñando!  Ábranse a  cosas grandes y piensen que el mundo será mejor con ustedes. No dejen que el miedo les robe la esperanza. Los grandes ideales son la semilla de un mundo mejor. ¡sueñen! " (Papa Francisco)</vt:lpstr>
      <vt:lpstr>Presentación de PowerPoint</vt:lpstr>
      <vt:lpstr>Juegos de aprendizaje</vt:lpstr>
      <vt:lpstr>EXCURSIONES CON ARTE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CRISTINA DE ISABEL GUTIERREZ</cp:lastModifiedBy>
  <cp:revision>25</cp:revision>
  <dcterms:created xsi:type="dcterms:W3CDTF">2012-07-30T22:48:03Z</dcterms:created>
  <dcterms:modified xsi:type="dcterms:W3CDTF">2026-02-01T19:28:01Z</dcterms:modified>
</cp:coreProperties>
</file>