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24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48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85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65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7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45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35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9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2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8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0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51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7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61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893" y="1434354"/>
            <a:ext cx="9209154" cy="3693458"/>
          </a:xfrm>
        </p:spPr>
        <p:txBody>
          <a:bodyPr>
            <a:normAutofit fontScale="90000"/>
          </a:bodyPr>
          <a:lstStyle/>
          <a:p>
            <a:r>
              <a:rPr lang="es-ES" dirty="0"/>
              <a:t>TECNOLOGÍAS DE LA INFORMACIÓN Y LA COMUNICACIÓN</a:t>
            </a:r>
            <a:br>
              <a:rPr lang="es-ES" dirty="0"/>
            </a:br>
            <a:br>
              <a:rPr lang="es-ES" sz="2200" dirty="0"/>
            </a:br>
            <a:r>
              <a:rPr lang="es-ES" sz="2200" dirty="0"/>
              <a:t>2BACH</a:t>
            </a:r>
            <a:br>
              <a:rPr lang="es-ES" sz="2200" dirty="0"/>
            </a:br>
            <a:r>
              <a:rPr lang="es-ES" sz="2200" dirty="0"/>
              <a:t>Tecnológico y científico</a:t>
            </a:r>
            <a:br>
              <a:rPr lang="es-ES" dirty="0"/>
            </a:br>
            <a:br>
              <a:rPr lang="es-ES" dirty="0"/>
            </a:br>
            <a:r>
              <a:rPr lang="es-ES" sz="2200" dirty="0"/>
              <a:t>4 HORAS SEMANALES</a:t>
            </a:r>
          </a:p>
        </p:txBody>
      </p:sp>
    </p:spTree>
    <p:extLst>
      <p:ext uri="{BB962C8B-B14F-4D97-AF65-F5344CB8AC3E}">
        <p14:creationId xmlns:p14="http://schemas.microsoft.com/office/powerpoint/2010/main" val="150865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65" y="1825218"/>
            <a:ext cx="10515600" cy="4676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A. Proyecto TIC. Publicación y difusión de contenidos</a:t>
            </a:r>
          </a:p>
          <a:p>
            <a:pPr marL="400050" lvl="1" indent="0">
              <a:buNone/>
            </a:pPr>
            <a:r>
              <a:rPr lang="es-ES" b="1" dirty="0"/>
              <a:t>- Profesionaliza tus páginas web. Creación y publicación web avanzada.</a:t>
            </a:r>
          </a:p>
          <a:p>
            <a:pPr marL="400050" lvl="1" indent="0">
              <a:buNone/>
            </a:pPr>
            <a:r>
              <a:rPr lang="es-ES" b="1" dirty="0"/>
              <a:t>- Aprende cómo funcionan internet y los navegadores.</a:t>
            </a:r>
          </a:p>
          <a:p>
            <a:pPr marL="0" indent="0">
              <a:buNone/>
            </a:pPr>
            <a:r>
              <a:rPr lang="es-ES" b="1" dirty="0"/>
              <a:t>B. Digitalización del entorno personal de aprendizaje</a:t>
            </a:r>
          </a:p>
          <a:p>
            <a:pPr marL="400050" lvl="1" indent="0">
              <a:buNone/>
            </a:pPr>
            <a:r>
              <a:rPr lang="es-ES" b="1" dirty="0"/>
              <a:t>- Bases de datos. ¿Cómo Instagram y otras aplicaciones guardan nuestros datos?</a:t>
            </a:r>
          </a:p>
          <a:p>
            <a:pPr marL="400050" lvl="1" indent="0">
              <a:buNone/>
            </a:pPr>
            <a:r>
              <a:rPr lang="es-ES" b="1" dirty="0"/>
              <a:t>- Realidad virtual, aumentada y mixta.</a:t>
            </a:r>
          </a:p>
          <a:p>
            <a:pPr marL="0" indent="0">
              <a:buNone/>
            </a:pPr>
            <a:r>
              <a:rPr lang="es-ES" b="1" dirty="0"/>
              <a:t>C. Programación.</a:t>
            </a:r>
          </a:p>
          <a:p>
            <a:pPr marL="400050" lvl="1" indent="0">
              <a:buNone/>
            </a:pPr>
            <a:r>
              <a:rPr lang="es-ES" b="1" dirty="0"/>
              <a:t>- Aprende a desarrollar programas más complejos.</a:t>
            </a:r>
          </a:p>
          <a:p>
            <a:pPr marL="400050" lvl="1" indent="0">
              <a:buNone/>
            </a:pPr>
            <a:r>
              <a:rPr lang="es-ES" b="1" dirty="0"/>
              <a:t>- Inteligencia artificial. Aprende qué es la IA y crea una tú mismo.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67265" y="620745"/>
            <a:ext cx="7537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16736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Esta materia se desarrolla en las </a:t>
            </a:r>
            <a:r>
              <a:rPr lang="es-ES" sz="2000" b="1" dirty="0"/>
              <a:t>Aulas de Informática</a:t>
            </a:r>
            <a:r>
              <a:rPr lang="es-ES" sz="2000" dirty="0"/>
              <a:t>, realizando gran cantidad de actividades o ejercicios prácticos sobre sus contenidos. </a:t>
            </a:r>
          </a:p>
          <a:p>
            <a:r>
              <a:rPr lang="es-ES" sz="2000" dirty="0"/>
              <a:t>Se emplean los siguientes instrumentos para el desarrollo de las clases:</a:t>
            </a:r>
          </a:p>
          <a:p>
            <a:pPr marL="457200" lvl="1" indent="0">
              <a:buNone/>
            </a:pPr>
            <a:r>
              <a:rPr lang="es-ES" sz="2000" b="1" dirty="0"/>
              <a:t>Aula Virtual</a:t>
            </a:r>
            <a:r>
              <a:rPr lang="es-ES" sz="2000" dirty="0"/>
              <a:t>, con los contenidos de consulta, las actividades y las calificaciones o comentarios del profesor.</a:t>
            </a:r>
          </a:p>
          <a:p>
            <a:pPr marL="457200" lvl="1" indent="0">
              <a:buNone/>
            </a:pPr>
            <a:r>
              <a:rPr lang="es-ES" sz="2000" b="1" dirty="0"/>
              <a:t>Programas informáticos y aplicaciones online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2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 POSTERIOR DE LA ASIGNATURA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Grados de Ingeniería</a:t>
            </a:r>
          </a:p>
          <a:p>
            <a:endParaRPr lang="es-ES" sz="2000" b="1" dirty="0"/>
          </a:p>
          <a:p>
            <a:r>
              <a:rPr lang="es-ES" sz="2000" b="1" dirty="0"/>
              <a:t>Formación Profesional en cualquiera de sus familias.</a:t>
            </a:r>
          </a:p>
        </p:txBody>
      </p:sp>
    </p:spTree>
    <p:extLst>
      <p:ext uri="{BB962C8B-B14F-4D97-AF65-F5344CB8AC3E}">
        <p14:creationId xmlns:p14="http://schemas.microsoft.com/office/powerpoint/2010/main" val="3417463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185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TECNOLOGÍAS DE LA INFORMACIÓN Y LA COMUNICACIÓN  2BACH Tecnológico y científico  4 HORAS SEMANALES</vt:lpstr>
      <vt:lpstr>Presentación de PowerPoint</vt:lpstr>
      <vt:lpstr>METODOLOGÍA </vt:lpstr>
      <vt:lpstr>INTERÉS POSTERIOR DE LA ASIGNATURA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DIGITALIZACIÓN  4ESO  3 HORAS SEMANALES</dc:title>
  <dc:creator>Usuario</dc:creator>
  <cp:lastModifiedBy>PABLO BAHILLO ORTEGO</cp:lastModifiedBy>
  <cp:revision>8</cp:revision>
  <dcterms:created xsi:type="dcterms:W3CDTF">2024-01-19T09:16:18Z</dcterms:created>
  <dcterms:modified xsi:type="dcterms:W3CDTF">2024-02-08T09:39:59Z</dcterms:modified>
</cp:coreProperties>
</file>