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2A50-0474-41AF-B133-03BAC633B548}" type="datetimeFigureOut">
              <a:rPr lang="es-ES" smtClean="0"/>
              <a:t>11/02/2022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E530A-A5AB-48ED-AB54-E98E95DB6C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2A50-0474-41AF-B133-03BAC633B548}" type="datetimeFigureOut">
              <a:rPr lang="es-ES" smtClean="0"/>
              <a:t>11/02/2022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E530A-A5AB-48ED-AB54-E98E95DB6C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2A50-0474-41AF-B133-03BAC633B548}" type="datetimeFigureOut">
              <a:rPr lang="es-ES" smtClean="0"/>
              <a:t>11/02/2022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E530A-A5AB-48ED-AB54-E98E95DB6C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2A50-0474-41AF-B133-03BAC633B548}" type="datetimeFigureOut">
              <a:rPr lang="es-ES" smtClean="0"/>
              <a:t>11/02/2022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E530A-A5AB-48ED-AB54-E98E95DB6C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2A50-0474-41AF-B133-03BAC633B548}" type="datetimeFigureOut">
              <a:rPr lang="es-ES" smtClean="0"/>
              <a:t>11/02/2022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E530A-A5AB-48ED-AB54-E98E95DB6C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2A50-0474-41AF-B133-03BAC633B548}" type="datetimeFigureOut">
              <a:rPr lang="es-ES" smtClean="0"/>
              <a:t>11/02/2022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E530A-A5AB-48ED-AB54-E98E95DB6C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2A50-0474-41AF-B133-03BAC633B548}" type="datetimeFigureOut">
              <a:rPr lang="es-ES" smtClean="0"/>
              <a:t>11/02/2022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E530A-A5AB-48ED-AB54-E98E95DB6C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2A50-0474-41AF-B133-03BAC633B548}" type="datetimeFigureOut">
              <a:rPr lang="es-ES" smtClean="0"/>
              <a:t>11/02/2022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E530A-A5AB-48ED-AB54-E98E95DB6C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2A50-0474-41AF-B133-03BAC633B548}" type="datetimeFigureOut">
              <a:rPr lang="es-ES" smtClean="0"/>
              <a:t>11/02/2022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E530A-A5AB-48ED-AB54-E98E95DB6C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2A50-0474-41AF-B133-03BAC633B548}" type="datetimeFigureOut">
              <a:rPr lang="es-ES" smtClean="0"/>
              <a:t>11/02/2022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E530A-A5AB-48ED-AB54-E98E95DB6C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2A50-0474-41AF-B133-03BAC633B548}" type="datetimeFigureOut">
              <a:rPr lang="es-ES" smtClean="0"/>
              <a:t>11/02/2022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E530A-A5AB-48ED-AB54-E98E95DB6C6E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BB92A50-0474-41AF-B133-03BAC633B548}" type="datetimeFigureOut">
              <a:rPr lang="es-ES" smtClean="0"/>
              <a:t>11/02/2022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63E530A-A5AB-48ED-AB54-E98E95DB6C6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T4mGs7nIOY" TargetMode="External"/><Relationship Id="rId2" Type="http://schemas.openxmlformats.org/officeDocument/2006/relationships/hyperlink" Target="https://www.youtube.com/watch?v=pPkbr5xvys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3200" b="1" dirty="0" smtClean="0"/>
              <a:t>RELACIONES CON LOS DEMÁS</a:t>
            </a:r>
            <a:endParaRPr lang="es-ES" sz="32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dirty="0" smtClean="0"/>
              <a:t>Son necesarias/imprescindibles</a:t>
            </a:r>
          </a:p>
          <a:p>
            <a:pPr marL="0" indent="0">
              <a:buNone/>
            </a:pPr>
            <a:r>
              <a:rPr lang="es-ES_tradnl" dirty="0" smtClean="0"/>
              <a:t>Mejora nuestro desarrollo personal</a:t>
            </a:r>
          </a:p>
          <a:p>
            <a:pPr marL="0" indent="0">
              <a:buNone/>
            </a:pPr>
            <a:r>
              <a:rPr lang="es-ES_tradnl" dirty="0" smtClean="0"/>
              <a:t>Aporta apoyo emocional</a:t>
            </a:r>
          </a:p>
          <a:p>
            <a:pPr marL="0" indent="0">
              <a:buNone/>
            </a:pPr>
            <a:r>
              <a:rPr lang="es-ES_tradnl" dirty="0" smtClean="0"/>
              <a:t>Refuerza autoestima</a:t>
            </a:r>
          </a:p>
          <a:p>
            <a:pPr marL="0" indent="0">
              <a:buNone/>
            </a:pPr>
            <a:r>
              <a:rPr lang="es-ES_tradnl" dirty="0" smtClean="0"/>
              <a:t>Nos ayuda a tomar decisiones</a:t>
            </a:r>
          </a:p>
          <a:p>
            <a:pPr marL="0" indent="0">
              <a:buNone/>
            </a:pPr>
            <a:r>
              <a:rPr lang="es-ES_tradnl" dirty="0" smtClean="0"/>
              <a:t>Nos aporta diversión y son gratificantes</a:t>
            </a:r>
          </a:p>
          <a:p>
            <a:pPr marL="0" indent="0">
              <a:buNone/>
            </a:pPr>
            <a:r>
              <a:rPr lang="es-ES_tradnl" dirty="0" smtClean="0"/>
              <a:t>Reduce el estrés</a:t>
            </a:r>
          </a:p>
          <a:p>
            <a:pPr marL="0" indent="0">
              <a:buNone/>
            </a:pPr>
            <a:r>
              <a:rPr lang="es-ES_tradnl" dirty="0" smtClean="0"/>
              <a:t>Mejora la salud</a:t>
            </a:r>
          </a:p>
          <a:p>
            <a:pPr marL="0" indent="0">
              <a:buNone/>
            </a:pPr>
            <a:r>
              <a:rPr lang="es-ES_tradnl" dirty="0" err="1" smtClean="0"/>
              <a:t>Etc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599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2800" dirty="0" smtClean="0"/>
              <a:t>PROTAGONISTAS EN UN MALTRATO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VÍCTIMA (a veces son personas con alguna debilidad, rechazadas, con discapacidad…)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AGRESOR/ES (quieren ser los interesantes,  pero despreciando a otras personas)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ESPECTADORES (se convierten en cómplices del maltrato)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564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3200" dirty="0" smtClean="0"/>
              <a:t>QUE HACER ANTE EL MALTRATO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Consentir el maltrato es, de alguna forma, permitir que siga sucediendo y mañana te puede tocar a ti.</a:t>
            </a:r>
          </a:p>
          <a:p>
            <a:r>
              <a:rPr lang="es-ES" sz="2400" dirty="0" smtClean="0"/>
              <a:t>La violencia y los malos tratos se pueden detener si cada uno de nosotros actuamos contra ella, no apoyando a los “matones” y ayudando a las víctimas.</a:t>
            </a:r>
          </a:p>
          <a:p>
            <a:r>
              <a:rPr lang="es-ES" sz="2400" dirty="0" smtClean="0"/>
              <a:t>Cuando veas que un compañero/a es maltratado por otro, díselo a tu profesor/a. La violencia no se puede consentir.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303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sz="3600" dirty="0" smtClean="0"/>
              <a:t>PARA PENSAR SOBRE EL MALTRATO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El maltrato no es una broma. En una broma ríen todos; cuando alguien se molesta, se asusta o sufre ya no es una broma. El maltrato vulnera los derechos de las personas y esto no es motivo de risa.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00708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sz="3600" dirty="0" smtClean="0"/>
              <a:t>PARA PENSAR SOBRE EL MALTRATO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 smtClean="0"/>
              <a:t>Nadie no merece ser maltratado. Se dice que “hay</a:t>
            </a:r>
          </a:p>
          <a:p>
            <a:pPr marL="0" indent="0">
              <a:buNone/>
            </a:pPr>
            <a:r>
              <a:rPr lang="es-ES" sz="2800" dirty="0" smtClean="0"/>
              <a:t>gente que se lo busca”, pero esto sólo es una excusa</a:t>
            </a:r>
          </a:p>
          <a:p>
            <a:pPr marL="0" indent="0">
              <a:buNone/>
            </a:pPr>
            <a:r>
              <a:rPr lang="es-ES" sz="2800" dirty="0" smtClean="0"/>
              <a:t>para justificar la agresión y quedar bien. Todos tenemos</a:t>
            </a:r>
          </a:p>
          <a:p>
            <a:pPr marL="0" indent="0">
              <a:buNone/>
            </a:pPr>
            <a:r>
              <a:rPr lang="es-ES" sz="2800" dirty="0" smtClean="0"/>
              <a:t>derecho a ser tratados con respeto.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1768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sz="3600" dirty="0" smtClean="0"/>
              <a:t>PARA PENSAR SOBRE EL MALTRATO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 smtClean="0"/>
              <a:t>Si te pegan o te insultan, mejor no responder de la</a:t>
            </a:r>
          </a:p>
          <a:p>
            <a:pPr marL="0" indent="0">
              <a:buNone/>
            </a:pPr>
            <a:r>
              <a:rPr lang="es-ES" sz="2800" dirty="0" smtClean="0"/>
              <a:t>misma forma. Muchas veces, devolver la agresión solo</a:t>
            </a:r>
          </a:p>
          <a:p>
            <a:pPr marL="0" indent="0">
              <a:buNone/>
            </a:pPr>
            <a:r>
              <a:rPr lang="es-ES" sz="2800" dirty="0" smtClean="0"/>
              <a:t>empeora la situación. Debemos encontrar formas</a:t>
            </a:r>
          </a:p>
          <a:p>
            <a:pPr marL="0" indent="0">
              <a:buNone/>
            </a:pPr>
            <a:r>
              <a:rPr lang="es-ES" sz="2800" dirty="0" smtClean="0"/>
              <a:t>asertivas de resolver los conflictos.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43620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sz="3600" dirty="0" smtClean="0"/>
              <a:t>PARA PENSAR SOBRE EL MALTRATO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Los chicos y chicas que son maltratados acostumbran a estar tristes y padecen durante mucho tiempo. No son felices y debemos ayudarles por que sufren una situación injusta.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4808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dirty="0" smtClean="0"/>
              <a:t>TDAH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 smtClean="0"/>
              <a:t>Trastorno del neurodesarrollo (desarrollo inadecuado del cerebro)</a:t>
            </a:r>
          </a:p>
          <a:p>
            <a:pPr marL="0" indent="0">
              <a:buNone/>
            </a:pPr>
            <a:r>
              <a:rPr lang="es-ES_tradnl" sz="2800" dirty="0" smtClean="0"/>
              <a:t>Causas genéticas o biológicas</a:t>
            </a:r>
          </a:p>
          <a:p>
            <a:pPr marL="0" indent="0">
              <a:buNone/>
            </a:pPr>
            <a:r>
              <a:rPr lang="es-ES_tradnl" sz="2800" dirty="0" smtClean="0"/>
              <a:t>Afecta a la ATENCIÓN Y A LA FALTA DE AUTOCONTROL (impulsividad)</a:t>
            </a:r>
          </a:p>
          <a:p>
            <a:pPr marL="0" indent="0">
              <a:buNone/>
            </a:pPr>
            <a:r>
              <a:rPr lang="es-ES_tradnl" dirty="0" smtClean="0"/>
              <a:t>Evoluciona a lo largo de la vida</a:t>
            </a:r>
          </a:p>
          <a:p>
            <a:pPr marL="0" indent="0">
              <a:buNone/>
            </a:pPr>
            <a:r>
              <a:rPr lang="es-ES_tradnl" sz="2800" dirty="0" smtClean="0"/>
              <a:t>Produce dificultades en la vida social de las personas que padece TDAH</a:t>
            </a:r>
          </a:p>
          <a:p>
            <a:pPr marL="0" indent="0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843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dirty="0" smtClean="0"/>
              <a:t>SÍNTOMAS TDAH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496855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" sz="6400" b="1" dirty="0"/>
              <a:t>¿Cuáles son los síntomas del </a:t>
            </a:r>
            <a:r>
              <a:rPr lang="es-ES" sz="6400" b="1" dirty="0" smtClean="0"/>
              <a:t>TDAH? las personas con TDAH:</a:t>
            </a:r>
          </a:p>
          <a:p>
            <a:pPr marL="0" indent="0">
              <a:buNone/>
            </a:pPr>
            <a:endParaRPr lang="es-ES" sz="4800" dirty="0"/>
          </a:p>
          <a:p>
            <a:r>
              <a:rPr lang="es-ES" sz="5600" dirty="0" smtClean="0"/>
              <a:t>tienen dificultad </a:t>
            </a:r>
            <a:r>
              <a:rPr lang="es-ES" sz="5600" dirty="0"/>
              <a:t>para escuchar y prestar </a:t>
            </a:r>
            <a:r>
              <a:rPr lang="es-ES" sz="5600" dirty="0" smtClean="0"/>
              <a:t>atención por un tiempo prolongado</a:t>
            </a:r>
          </a:p>
          <a:p>
            <a:r>
              <a:rPr lang="es-ES_tradnl" sz="5600" dirty="0" smtClean="0"/>
              <a:t>No prestan atención a los detalles</a:t>
            </a:r>
            <a:endParaRPr lang="es-ES" sz="5600" dirty="0"/>
          </a:p>
          <a:p>
            <a:r>
              <a:rPr lang="es-ES" sz="5600" dirty="0" smtClean="0"/>
              <a:t>necesitan </a:t>
            </a:r>
            <a:r>
              <a:rPr lang="es-ES" sz="5600" dirty="0"/>
              <a:t>muchos recordatorios para hacer las cosas</a:t>
            </a:r>
          </a:p>
          <a:p>
            <a:r>
              <a:rPr lang="es-ES" sz="5600" dirty="0"/>
              <a:t>se </a:t>
            </a:r>
            <a:r>
              <a:rPr lang="es-ES" sz="5600" dirty="0" smtClean="0"/>
              <a:t>distraen fácilmente, parecen </a:t>
            </a:r>
            <a:r>
              <a:rPr lang="es-ES" sz="5600" dirty="0"/>
              <a:t>distraídas</a:t>
            </a:r>
          </a:p>
          <a:p>
            <a:r>
              <a:rPr lang="es-ES" sz="5600" dirty="0"/>
              <a:t>Suele perder u olvidar objetos.</a:t>
            </a:r>
          </a:p>
          <a:p>
            <a:r>
              <a:rPr lang="es-ES" sz="5600" dirty="0" smtClean="0"/>
              <a:t>son desorganizados </a:t>
            </a:r>
          </a:p>
          <a:p>
            <a:r>
              <a:rPr lang="es-ES_tradnl" sz="5600" dirty="0" smtClean="0"/>
              <a:t>Presenta dificultades para finalizar las tareas, </a:t>
            </a:r>
          </a:p>
          <a:p>
            <a:r>
              <a:rPr lang="es-ES_tradnl" sz="5600" dirty="0" smtClean="0"/>
              <a:t>no concluye lo que empieza</a:t>
            </a:r>
          </a:p>
          <a:p>
            <a:r>
              <a:rPr lang="es-ES" sz="5600" dirty="0"/>
              <a:t>Le cuesta escuchar, seguir órdenes e instrucciones.</a:t>
            </a:r>
          </a:p>
          <a:p>
            <a:r>
              <a:rPr lang="es-ES" sz="5600" dirty="0"/>
              <a:t>Es desorganizado en sus tareas y actividades.</a:t>
            </a:r>
          </a:p>
          <a:p>
            <a:r>
              <a:rPr lang="es-ES" sz="5600" dirty="0"/>
              <a:t>no se sienten tranquilas ni </a:t>
            </a:r>
            <a:r>
              <a:rPr lang="es-ES" sz="5600" dirty="0" smtClean="0"/>
              <a:t>esperan </a:t>
            </a:r>
            <a:r>
              <a:rPr lang="es-ES" sz="5600" dirty="0"/>
              <a:t>su turno o no sean pacientes</a:t>
            </a:r>
          </a:p>
          <a:p>
            <a:r>
              <a:rPr lang="es-ES" sz="5600" dirty="0" smtClean="0"/>
              <a:t>hacen </a:t>
            </a:r>
            <a:r>
              <a:rPr lang="es-ES" sz="5600" dirty="0"/>
              <a:t>la tarea escolar u otras tareas a las apuradas o cometan errores por descuido</a:t>
            </a:r>
          </a:p>
          <a:p>
            <a:r>
              <a:rPr lang="es-ES" sz="5600" dirty="0" smtClean="0"/>
              <a:t>interrumpen </a:t>
            </a:r>
            <a:r>
              <a:rPr lang="es-ES" sz="5600" dirty="0"/>
              <a:t>mucho </a:t>
            </a:r>
            <a:endParaRPr lang="es-ES" sz="5600" dirty="0" smtClean="0"/>
          </a:p>
          <a:p>
            <a:r>
              <a:rPr lang="es-ES" sz="5600" dirty="0" smtClean="0"/>
              <a:t>hacen </a:t>
            </a:r>
            <a:r>
              <a:rPr lang="es-ES" sz="5600" dirty="0"/>
              <a:t>cosas que no debieran, incluso aunque sepan que no es correcto</a:t>
            </a:r>
          </a:p>
          <a:p>
            <a:r>
              <a:rPr lang="es-ES" sz="5600" dirty="0"/>
              <a:t>se </a:t>
            </a:r>
            <a:r>
              <a:rPr lang="es-ES" sz="5600" dirty="0" smtClean="0"/>
              <a:t>sienten </a:t>
            </a:r>
            <a:r>
              <a:rPr lang="es-ES" sz="5600" dirty="0"/>
              <a:t>inquietas, </a:t>
            </a:r>
            <a:r>
              <a:rPr lang="es-ES" sz="5600" dirty="0" smtClean="0"/>
              <a:t>ansiosas</a:t>
            </a:r>
            <a:r>
              <a:rPr lang="es-ES" sz="5600" dirty="0"/>
              <a:t>, frustradas y </a:t>
            </a:r>
            <a:r>
              <a:rPr lang="es-ES" sz="5600" dirty="0" smtClean="0"/>
              <a:t>aburridas</a:t>
            </a:r>
          </a:p>
          <a:p>
            <a:r>
              <a:rPr lang="es-ES" sz="5600" dirty="0"/>
              <a:t>Cambia frecuentemente de </a:t>
            </a:r>
            <a:r>
              <a:rPr lang="es-ES" sz="5600" dirty="0" smtClean="0"/>
              <a:t>conversación,</a:t>
            </a:r>
          </a:p>
          <a:p>
            <a:r>
              <a:rPr lang="es-ES_tradnl" sz="5600" dirty="0" smtClean="0"/>
              <a:t>Dificultades en las relaciones sociales, le cuesta tener amigos</a:t>
            </a:r>
          </a:p>
          <a:p>
            <a:r>
              <a:rPr lang="es-ES_tradnl" sz="5600" dirty="0" smtClean="0"/>
              <a:t>Impaciente, no piensas antes de actuar</a:t>
            </a:r>
          </a:p>
          <a:p>
            <a:r>
              <a:rPr lang="es-ES_tradnl" sz="5600" dirty="0" smtClean="0"/>
              <a:t>A veces realiza respuestas inadecuadas</a:t>
            </a:r>
            <a:endParaRPr lang="es-ES" sz="5600" dirty="0"/>
          </a:p>
        </p:txBody>
      </p:sp>
    </p:spTree>
    <p:extLst>
      <p:ext uri="{BB962C8B-B14F-4D97-AF65-F5344CB8AC3E}">
        <p14:creationId xmlns:p14="http://schemas.microsoft.com/office/powerpoint/2010/main" val="14054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3600" dirty="0" smtClean="0"/>
              <a:t>TDAH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www.youtube.com/watch?v=pPkbr5xvysg</a:t>
            </a:r>
            <a:r>
              <a:rPr lang="es-ES" dirty="0" smtClean="0"/>
              <a:t> (</a:t>
            </a:r>
            <a:r>
              <a:rPr lang="es-ES" dirty="0" err="1" smtClean="0"/>
              <a:t>topdoctors</a:t>
            </a:r>
            <a:r>
              <a:rPr lang="es-ES" smtClean="0"/>
              <a:t> TDAH)</a:t>
            </a:r>
            <a:endParaRPr lang="es-ES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" dirty="0">
                <a:hlinkClick r:id="rId3"/>
              </a:rPr>
              <a:t>https://</a:t>
            </a:r>
            <a:r>
              <a:rPr lang="es-ES" dirty="0" smtClean="0">
                <a:hlinkClick r:id="rId3"/>
              </a:rPr>
              <a:t>www.youtube.com/watch?v=4T4mGs7nIOY</a:t>
            </a:r>
            <a:r>
              <a:rPr lang="es-ES" dirty="0" smtClean="0"/>
              <a:t> </a:t>
            </a:r>
            <a:r>
              <a:rPr lang="es-ES" sz="2000" dirty="0" smtClean="0"/>
              <a:t>(</a:t>
            </a:r>
            <a:r>
              <a:rPr lang="es-ES" sz="2000" dirty="0" err="1" smtClean="0"/>
              <a:t>Nach</a:t>
            </a:r>
            <a:r>
              <a:rPr lang="es-ES" sz="2000" dirty="0" smtClean="0"/>
              <a:t>, trastorno por déficit de atención)</a:t>
            </a:r>
            <a:endParaRPr lang="es-ES" sz="2000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_tradnl" sz="2800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6293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3200" b="1" dirty="0" smtClean="0"/>
              <a:t>RELACIONES CON LOS DEMÁS</a:t>
            </a:r>
            <a:endParaRPr lang="es-ES" sz="32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sz="2800" dirty="0" smtClean="0"/>
              <a:t> Las relaciones con los iguales son gratificantes, compartimos y aprendemos cosas de la vida pero a veces produce malestar y sufrimiento.</a:t>
            </a:r>
          </a:p>
          <a:p>
            <a:pPr marL="0" indent="0">
              <a:buNone/>
            </a:pPr>
            <a:endParaRPr lang="es-ES_tradnl" sz="2800" dirty="0"/>
          </a:p>
          <a:p>
            <a:pPr marL="0" indent="0">
              <a:buNone/>
            </a:pPr>
            <a:r>
              <a:rPr lang="es-ES_tradnl" sz="2800" dirty="0" smtClean="0"/>
              <a:t>Esas situaciones , se inicia de forma puntual pero se puede convertir en sistemáticas y repetidas en el tiempo, y lo que empieza como una broma, va escalando poco a poco para convertirse en maltrato entre iguales.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36962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2800" dirty="0" smtClean="0"/>
              <a:t>Tipos de maltrato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sz="2400" dirty="0" smtClean="0"/>
              <a:t>FÍSICO: Directo(golpear, escupir, empujar, zancadilla…) e indirecto (espiar, escribir notas anónimas, romperle cosas, )</a:t>
            </a:r>
          </a:p>
          <a:p>
            <a:r>
              <a:rPr lang="es-ES_tradnl" sz="2400" dirty="0" smtClean="0"/>
              <a:t>VERBAL:</a:t>
            </a:r>
            <a:r>
              <a:rPr lang="es-ES" sz="2400" dirty="0" smtClean="0"/>
              <a:t>amenazar, burlar, insultar, poner motes y apodos con una clara connotación despectiva y ofensiva, resaltar defectos… </a:t>
            </a:r>
            <a:endParaRPr lang="es-ES_tradnl" sz="2400" dirty="0" smtClean="0"/>
          </a:p>
          <a:p>
            <a:r>
              <a:rPr lang="es-ES_tradnl" sz="2400" dirty="0" smtClean="0"/>
              <a:t>SOCIAL:</a:t>
            </a:r>
            <a:r>
              <a:rPr lang="es-ES" sz="2400" dirty="0" smtClean="0"/>
              <a:t>Dejar a un compañero/a de lado, es decir, dejar de contar con él para todo, Influir en otros compañeros/as para que dejen al alumno de lado, Propagar rumores sobre un alumno/a,	Avergonzar y ridiculizar a un alumno/a en público</a:t>
            </a:r>
          </a:p>
          <a:p>
            <a:r>
              <a:rPr lang="es-ES_tradnl" sz="2400" dirty="0" smtClean="0"/>
              <a:t>CIBERNÉTICO: uso </a:t>
            </a:r>
            <a:r>
              <a:rPr lang="es-ES_tradnl" sz="2400" dirty="0" err="1" smtClean="0"/>
              <a:t>whahtsapp</a:t>
            </a:r>
            <a:r>
              <a:rPr lang="es-ES_tradnl" sz="2400" dirty="0" smtClean="0"/>
              <a:t>, redes sociales…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15932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2800" dirty="0" smtClean="0"/>
              <a:t>Qué es el maltrato entre compañeros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Cuando un chico/a se mete con otro compañero/a insultándole, burlándose, amenazándole, poniéndole motes, tirándole sus cosas, pegándole o diciéndole a los otros que no se junte con él o ella… ESO ES MALTRATO.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47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2800" dirty="0" smtClean="0"/>
              <a:t>Qué es el maltrato </a:t>
            </a:r>
            <a:r>
              <a:rPr lang="es-ES_tradnl" sz="2800" smtClean="0"/>
              <a:t>entre compañeros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el patio, en los pasillos, en los servicios o en la clase sucede a veces que unos chicos/as se meten con otros, se burlan de su aspecto , se ríen de ellos, y luego dicen que ha sido jugando o que el otro es un quejica. Lo cierto es que eso molesta mucho… ESO ES MALTRATO.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05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2800" dirty="0" smtClean="0"/>
              <a:t>Qué es el maltrato entre compañeros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Hay chicos que abusan de su fuerza y se ponen chulos porque otros chicos y chicas les ríen la gracia cuando chulean, pegan o amenazan a otro compañero o compañera que no es tan fuerte o que le da vergüenza enfrentarse con ellos y se calla… ESO ES MALTRATO.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480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2800" dirty="0" smtClean="0"/>
              <a:t>Qué es el maltrato entre compañeros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Otras veces, un grupo de chicos se mete con un chico, levantando rumores falsos sobre él, para reírse de él, o porque no está dispuesta a hacer lo que le piden. Este chico empieza a perder sus amigos y a tener mala fama, y a eso no hay derecho… ESO ES MALTRATO.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666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2800" dirty="0" smtClean="0"/>
              <a:t>Qué es el maltrato </a:t>
            </a:r>
            <a:r>
              <a:rPr lang="es-ES_tradnl" sz="2800" smtClean="0"/>
              <a:t>entre compañeros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Algunos chicos y chicas le dicen a los demás que no le hablen a otra chica o chico, para que no tenga amigos ni amigas, amenazándolo/a o acusarle siendo mentira,</a:t>
            </a:r>
          </a:p>
          <a:p>
            <a:r>
              <a:rPr lang="es-ES" dirty="0" smtClean="0"/>
              <a:t>… ESO ES MALTRATO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84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2800" dirty="0" smtClean="0"/>
              <a:t>Qué es el maltrato </a:t>
            </a:r>
            <a:r>
              <a:rPr lang="es-ES_tradnl" sz="2800" smtClean="0"/>
              <a:t>entre compañeros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Cuando a través de las  redes sociales hacemos cualquiera de las cosas anteriores… ESO ES MALTRATO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811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</TotalTime>
  <Words>1007</Words>
  <Application>Microsoft Office PowerPoint</Application>
  <PresentationFormat>Presentación en pantalla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Aspecto</vt:lpstr>
      <vt:lpstr>RELACIONES CON LOS DEMÁS</vt:lpstr>
      <vt:lpstr>RELACIONES CON LOS DEMÁS</vt:lpstr>
      <vt:lpstr>Tipos de maltrato</vt:lpstr>
      <vt:lpstr>Qué es el maltrato entre compañeros</vt:lpstr>
      <vt:lpstr>Qué es el maltrato entre compañeros</vt:lpstr>
      <vt:lpstr>Qué es el maltrato entre compañeros</vt:lpstr>
      <vt:lpstr>Qué es el maltrato entre compañeros</vt:lpstr>
      <vt:lpstr>Qué es el maltrato entre compañeros</vt:lpstr>
      <vt:lpstr>Qué es el maltrato entre compañeros</vt:lpstr>
      <vt:lpstr>PROTAGONISTAS EN UN MALTRATO</vt:lpstr>
      <vt:lpstr>QUE HACER ANTE EL MALTRATO</vt:lpstr>
      <vt:lpstr>PARA PENSAR SOBRE EL MALTRATO</vt:lpstr>
      <vt:lpstr>PARA PENSAR SOBRE EL MALTRATO</vt:lpstr>
      <vt:lpstr>PARA PENSAR SOBRE EL MALTRATO</vt:lpstr>
      <vt:lpstr>PARA PENSAR SOBRE EL MALTRATO</vt:lpstr>
      <vt:lpstr>TDAH</vt:lpstr>
      <vt:lpstr>SÍNTOMAS TDAH</vt:lpstr>
      <vt:lpstr>TDAH</vt:lpstr>
    </vt:vector>
  </TitlesOfParts>
  <Company>eXit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RELACIONES CON LOS DEMÁS</dc:title>
  <dc:creator>Nicolás Salas Pérez</dc:creator>
  <cp:lastModifiedBy>Nicolás Salas Pérez</cp:lastModifiedBy>
  <cp:revision>8</cp:revision>
  <dcterms:created xsi:type="dcterms:W3CDTF">2022-02-11T18:57:29Z</dcterms:created>
  <dcterms:modified xsi:type="dcterms:W3CDTF">2022-02-11T20:07:03Z</dcterms:modified>
</cp:coreProperties>
</file>