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  <p:sldMasterId id="2147483687" r:id="rId4"/>
  </p:sldMasterIdLst>
  <p:sldIdLst>
    <p:sldId id="256" r:id="rId5"/>
    <p:sldId id="257" r:id="rId6"/>
    <p:sldId id="258" r:id="rId7"/>
    <p:sldId id="259" r:id="rId8"/>
    <p:sldId id="260" r:id="rId9"/>
    <p:sldId id="285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</p:sldIdLst>
  <p:sldSz cx="12192000" cy="6858000"/>
  <p:notesSz cx="6797675" cy="9926638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2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94591C96-871A-49A7-AFC5-30DA7237CB88}" type="slidenum">
              <a:t>‹Nº›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24E131DB-7318-4A3F-8915-CB4531DA9F32}" type="slidenum">
              <a:t>‹Nº›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39806EF6-AF19-42CE-8CE6-60BDE69B91B0}" type="slidenum">
              <a:t>‹Nº›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7D34A87C-65A8-4472-A18E-237199F800DD}" type="slidenum">
              <a:t>‹Nº›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6788B5E7-6475-4520-B785-9C2CE41DA53C}" type="slidenum">
              <a:t>‹Nº›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3200" b="0" strike="noStrike" spc="-1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0B5E798B-EACD-4588-9A11-2E094FF4427B}" type="slidenum">
              <a:t>‹Nº›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B48A99B3-4053-4887-BFD7-A23399415B38}" type="slidenum">
              <a:t>‹Nº›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ACAD3F83-08A0-4EE7-857A-B16815BA699C}" type="slidenum">
              <a:t>‹Nº›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8EDF387C-2E7C-4D0B-86FD-A65815D1C7BA}" type="slidenum">
              <a:t>‹Nº›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3200" b="0" strike="noStrike" spc="-1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BE7F7B36-7B49-405A-9F74-6F153CBEA4B6}" type="slidenum">
              <a:t>‹Nº›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1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849F6623-A514-45A8-9869-0D34F6D04D99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3200" b="0" strike="noStrike" spc="-1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DB5D4CD1-6BD6-4593-A012-6C1A4942FF8A}" type="slidenum">
              <a:t>‹Nº›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5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712DAE55-2ADA-44A2-8ECB-6EF7F20BEE30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9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6BC7C808-C351-4406-A239-0753A19120E1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38FC29B8-9032-4191-BCA2-38F6DD0CF381}" type="slidenum">
              <a:t>‹Nº›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6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7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D804BA5A-34C0-4E7A-AB49-238EACF5AC54}" type="slidenum">
              <a:t>‹Nº›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0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1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2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3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4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15FDA36C-93C2-4DC5-8B6A-F4760A24851A}" type="slidenum">
              <a:t>‹Nº›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9F27B22C-2695-4630-A049-BF6CCA8D713D}" type="slidenum">
              <a:t>‹Nº›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3200" b="0" strike="noStrike" spc="-1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7CC244CF-E8B7-4127-A069-AAF9232BFB85}" type="slidenum">
              <a:t>‹Nº›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6B89DE4D-A0A8-40C0-9E27-8E31546A3D75}" type="slidenum">
              <a:t>‹Nº›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7EF505A4-155B-4E83-AC44-58F51012A632}" type="slidenum">
              <a:t>‹Nº›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B6950C1F-D850-4C7B-B5FD-91A2C47D8521}" type="slidenum">
              <a:t>‹Nº›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5662E35A-8C0B-46DF-90C4-8A0C7F3E9736}" type="slidenum">
              <a:t>‹Nº›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3200" b="0" strike="noStrike" spc="-1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8AC6225B-8871-414A-8FB3-CF6EF8CBECFC}" type="slidenum">
              <a:t>‹Nº›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3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67202BA4-4F1F-4CD8-90B3-01C6F53558CE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7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C44566DC-4E95-4371-8408-57878CDBD29F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1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C1FA6971-C66A-43C7-9E2A-D60D33B9BF3F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4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0CD281E3-A193-4A7D-B9C1-41FAE73C7467}" type="slidenum">
              <a:t>‹Nº›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8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9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39E274D4-A892-4352-89C2-2919CA00A8BD}" type="slidenum">
              <a:t>‹Nº›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2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3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4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5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6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425FE1FA-3392-486A-972E-6D03960F70A3}" type="slidenum">
              <a:t>‹Nº›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A13F8CA5-F34E-4341-8F31-805620A0D937}" type="slidenum">
              <a:t>‹Nº›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4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3200" b="0" strike="noStrike" spc="-1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A9694742-F16C-40A1-A77C-8963854FE516}" type="slidenum">
              <a:t>‹Nº›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6CCF4B8C-CD58-48F2-BA33-4F54FEEC11FC}" type="slidenum">
              <a:t>‹Nº›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AEF05F5-7243-4E0A-9C95-C85BB340DD73}" type="slidenum">
              <a:t>‹Nº›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707AFF25-CF9B-4E2E-98F3-A54F3528FCFC}" type="slidenum">
              <a:t>‹Nº›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19F63140-9516-45E4-B4B3-4DD579D709B2}" type="slidenum">
              <a:t>‹Nº›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3200" b="0" strike="noStrike" spc="-1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A79B7A25-639A-4381-9D0A-A64D4137132A}" type="slidenum">
              <a:t>‹Nº›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489BDACD-8C79-42AF-A7A3-222142A82F89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9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FCBD6947-87F6-4790-BC68-EF9185313343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3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ADF90DB7-9B02-4C29-8097-B2A664581D0F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6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7115739F-7BA4-4151-BBF0-39C540DBE324}" type="slidenum">
              <a:t>‹Nº›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0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1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79DF0E4D-F27B-4DC6-9F2C-C20119897FCE}" type="slidenum">
              <a:t>‹Nº›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4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5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6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7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8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61DB3850-A26F-4405-B16B-1B186E6D1780}" type="slidenum">
              <a:t>‹Nº›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CE73ADD4-3A3E-472C-9A19-C20CF12016BF}" type="slidenum">
              <a:t>‹Nº›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3200" b="0" strike="noStrike" spc="-1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92AC9CD1-6E60-47C2-BAB7-1A4A1DA4FCB2}" type="slidenum">
              <a:t>‹Nº›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ACB44809-8106-48BA-827C-13A7D014B6AD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18EA24B2-F29E-4BE6-807C-8DD3B1E4F3F0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7B64EB20-2F62-49A7-A82B-66510337444C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6"/>
          <p:cNvGrpSpPr/>
          <p:nvPr/>
        </p:nvGrpSpPr>
        <p:grpSpPr>
          <a:xfrm>
            <a:off x="0" y="-8640"/>
            <a:ext cx="12190680" cy="6866640"/>
            <a:chOff x="0" y="-8640"/>
            <a:chExt cx="12190680" cy="6866640"/>
          </a:xfrm>
        </p:grpSpPr>
        <p:sp>
          <p:nvSpPr>
            <p:cNvPr id="28" name="Straight Connector 19"/>
            <p:cNvSpPr/>
            <p:nvPr/>
          </p:nvSpPr>
          <p:spPr>
            <a:xfrm>
              <a:off x="9370800" y="0"/>
              <a:ext cx="1219320" cy="6858000"/>
            </a:xfrm>
            <a:prstGeom prst="line">
              <a:avLst/>
            </a:prstGeom>
            <a:ln w="9525" cap="rnd">
              <a:solidFill>
                <a:srgbClr val="BFBFBF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2" name="Straight Connector 20"/>
            <p:cNvSpPr/>
            <p:nvPr/>
          </p:nvSpPr>
          <p:spPr>
            <a:xfrm flipH="1">
              <a:off x="7425000" y="3681360"/>
              <a:ext cx="4763520" cy="3176640"/>
            </a:xfrm>
            <a:prstGeom prst="line">
              <a:avLst/>
            </a:prstGeom>
            <a:ln w="9525" cap="rnd">
              <a:solidFill>
                <a:srgbClr val="D9D9D9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3" name="Rectangle 23"/>
            <p:cNvSpPr/>
            <p:nvPr/>
          </p:nvSpPr>
          <p:spPr>
            <a:xfrm>
              <a:off x="9181440" y="-8640"/>
              <a:ext cx="3006000" cy="6865200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4" name="Rectangle 25"/>
            <p:cNvSpPr/>
            <p:nvPr/>
          </p:nvSpPr>
          <p:spPr>
            <a:xfrm>
              <a:off x="9603360" y="-8640"/>
              <a:ext cx="2586960" cy="6865200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5" name="Isosceles Triangle 23"/>
            <p:cNvSpPr/>
            <p:nvPr/>
          </p:nvSpPr>
          <p:spPr>
            <a:xfrm>
              <a:off x="8932320" y="3048120"/>
              <a:ext cx="3258360" cy="380844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6" name="Rectangle 27"/>
            <p:cNvSpPr/>
            <p:nvPr/>
          </p:nvSpPr>
          <p:spPr>
            <a:xfrm>
              <a:off x="9334440" y="-8640"/>
              <a:ext cx="2853000" cy="6865200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7" name="Rectangle 28"/>
            <p:cNvSpPr/>
            <p:nvPr/>
          </p:nvSpPr>
          <p:spPr>
            <a:xfrm>
              <a:off x="10898640" y="-8640"/>
              <a:ext cx="1288800" cy="6865200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8" name="Rectangle 29"/>
            <p:cNvSpPr/>
            <p:nvPr/>
          </p:nvSpPr>
          <p:spPr>
            <a:xfrm>
              <a:off x="10938960" y="-8640"/>
              <a:ext cx="1248480" cy="6865200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9" name="Isosceles Triangle 27"/>
            <p:cNvSpPr/>
            <p:nvPr/>
          </p:nvSpPr>
          <p:spPr>
            <a:xfrm>
              <a:off x="10371600" y="3589920"/>
              <a:ext cx="1815840" cy="326664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0" name="Isosceles Triangle 28"/>
            <p:cNvSpPr/>
            <p:nvPr/>
          </p:nvSpPr>
          <p:spPr>
            <a:xfrm>
              <a:off x="0" y="4013280"/>
              <a:ext cx="447120" cy="284328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</p:grpSp>
      <p:grpSp>
        <p:nvGrpSpPr>
          <p:cNvPr id="11" name="Group 6"/>
          <p:cNvGrpSpPr/>
          <p:nvPr/>
        </p:nvGrpSpPr>
        <p:grpSpPr>
          <a:xfrm>
            <a:off x="1440" y="-8640"/>
            <a:ext cx="12189240" cy="6866640"/>
            <a:chOff x="1440" y="-8640"/>
            <a:chExt cx="12189240" cy="6866640"/>
          </a:xfrm>
        </p:grpSpPr>
        <p:sp>
          <p:nvSpPr>
            <p:cNvPr id="12" name="Straight Connector 31"/>
            <p:cNvSpPr/>
            <p:nvPr/>
          </p:nvSpPr>
          <p:spPr>
            <a:xfrm>
              <a:off x="9370800" y="0"/>
              <a:ext cx="1219320" cy="6858000"/>
            </a:xfrm>
            <a:prstGeom prst="line">
              <a:avLst/>
            </a:prstGeom>
            <a:ln w="9525" cap="rnd">
              <a:solidFill>
                <a:srgbClr val="BFBFBF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13" name="Straight Connector 20"/>
            <p:cNvSpPr/>
            <p:nvPr/>
          </p:nvSpPr>
          <p:spPr>
            <a:xfrm flipH="1">
              <a:off x="7425000" y="3681360"/>
              <a:ext cx="4763520" cy="3176640"/>
            </a:xfrm>
            <a:prstGeom prst="line">
              <a:avLst/>
            </a:prstGeom>
            <a:ln w="9525" cap="rnd">
              <a:solidFill>
                <a:srgbClr val="D9D9D9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14" name="Rectangle 23"/>
            <p:cNvSpPr/>
            <p:nvPr/>
          </p:nvSpPr>
          <p:spPr>
            <a:xfrm>
              <a:off x="9181440" y="-8640"/>
              <a:ext cx="3006000" cy="6865200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5" name="Rectangle 25"/>
            <p:cNvSpPr/>
            <p:nvPr/>
          </p:nvSpPr>
          <p:spPr>
            <a:xfrm>
              <a:off x="9603360" y="-8640"/>
              <a:ext cx="2586960" cy="6865200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6" name="Isosceles Triangle 26"/>
            <p:cNvSpPr/>
            <p:nvPr/>
          </p:nvSpPr>
          <p:spPr>
            <a:xfrm>
              <a:off x="8932320" y="3048120"/>
              <a:ext cx="3258360" cy="380844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7" name="Rectangle 27"/>
            <p:cNvSpPr/>
            <p:nvPr/>
          </p:nvSpPr>
          <p:spPr>
            <a:xfrm>
              <a:off x="9334440" y="-8640"/>
              <a:ext cx="2853000" cy="6865200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8" name="Rectangle 28"/>
            <p:cNvSpPr/>
            <p:nvPr/>
          </p:nvSpPr>
          <p:spPr>
            <a:xfrm>
              <a:off x="10898640" y="-8640"/>
              <a:ext cx="1288800" cy="6865200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9" name="Rectangle 29"/>
            <p:cNvSpPr/>
            <p:nvPr/>
          </p:nvSpPr>
          <p:spPr>
            <a:xfrm>
              <a:off x="10938960" y="-8640"/>
              <a:ext cx="1248480" cy="6865200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20" name="Isosceles Triangle 30"/>
            <p:cNvSpPr/>
            <p:nvPr/>
          </p:nvSpPr>
          <p:spPr>
            <a:xfrm>
              <a:off x="10371600" y="3589920"/>
              <a:ext cx="1815840" cy="326664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21" name="Isosceles Triangle 18"/>
            <p:cNvSpPr/>
            <p:nvPr/>
          </p:nvSpPr>
          <p:spPr>
            <a:xfrm rot="10800000">
              <a:off x="1440" y="1440"/>
              <a:ext cx="841320" cy="56646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</p:grpSp>
      <p:sp>
        <p:nvSpPr>
          <p:cNvPr id="22" name="PlaceHolder 1"/>
          <p:cNvSpPr>
            <a:spLocks noGrp="1"/>
          </p:cNvSpPr>
          <p:nvPr>
            <p:ph type="ftr" idx="1"/>
          </p:nvPr>
        </p:nvSpPr>
        <p:spPr>
          <a:xfrm>
            <a:off x="677160" y="6041520"/>
            <a:ext cx="6296040" cy="363600"/>
          </a:xfrm>
          <a:prstGeom prst="rect">
            <a:avLst/>
          </a:prstGeom>
        </p:spPr>
        <p:txBody>
          <a:bodyPr lIns="90000" tIns="45000" rIns="90000" bIns="45000" anchor="ctr">
            <a:noAutofit/>
          </a:bodyPr>
          <a:lstStyle>
            <a:lvl1pPr algn="ctr">
              <a:lnSpc>
                <a:spcPct val="100000"/>
              </a:lnSpc>
              <a:defRPr lang="es-ES" sz="1400" b="0" strike="noStrike" spc="-1">
                <a:solidFill>
                  <a:srgbClr val="000000"/>
                </a:solidFill>
                <a:latin typeface="Calibri"/>
                <a:ea typeface="DejaVu San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es-ES" sz="1400" b="0" strike="noStrike" spc="-1">
                <a:solidFill>
                  <a:srgbClr val="000000"/>
                </a:solidFill>
                <a:latin typeface="Calibri"/>
                <a:ea typeface="DejaVu Sans"/>
              </a:rPr>
              <a:t>&lt;footer&gt;</a:t>
            </a:r>
            <a:endParaRPr lang="es-ES" sz="1400" b="0" strike="noStrike" spc="-1"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sldNum" idx="2"/>
          </p:nvPr>
        </p:nvSpPr>
        <p:spPr>
          <a:xfrm>
            <a:off x="8590680" y="6041520"/>
            <a:ext cx="681840" cy="363600"/>
          </a:xfrm>
          <a:prstGeom prst="rect">
            <a:avLst/>
          </a:prstGeom>
        </p:spPr>
        <p:txBody>
          <a:bodyPr lIns="90000" tIns="45000" rIns="90000" bIns="45000" anchor="ctr">
            <a:noAutofit/>
          </a:bodyPr>
          <a:lstStyle>
            <a:lvl1pPr algn="r">
              <a:lnSpc>
                <a:spcPct val="100000"/>
              </a:lnSpc>
              <a:defRPr lang="en-US" sz="900" b="0" strike="noStrike" spc="-1">
                <a:solidFill>
                  <a:srgbClr val="90C226"/>
                </a:solidFill>
                <a:latin typeface="Trebuchet MS"/>
                <a:ea typeface="DejaVu Sans"/>
              </a:defRPr>
            </a:lvl1pPr>
          </a:lstStyle>
          <a:p>
            <a:pPr algn="r">
              <a:lnSpc>
                <a:spcPct val="100000"/>
              </a:lnSpc>
            </a:pPr>
            <a:fld id="{404DF407-8E94-4B74-AD18-20C0B2DCF189}" type="slidenum">
              <a:rPr lang="en-US" sz="900" b="0" strike="noStrike" spc="-1">
                <a:solidFill>
                  <a:srgbClr val="90C226"/>
                </a:solidFill>
                <a:latin typeface="Trebuchet MS"/>
                <a:ea typeface="DejaVu Sans"/>
              </a:rPr>
              <a:t>‹Nº›</a:t>
            </a:fld>
            <a:endParaRPr lang="es-ES" sz="900" b="0" strike="noStrike" spc="-1"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dt" idx="3"/>
          </p:nvPr>
        </p:nvSpPr>
        <p:spPr>
          <a:xfrm>
            <a:off x="7205040" y="6041520"/>
            <a:ext cx="910440" cy="363600"/>
          </a:xfrm>
          <a:prstGeom prst="rect">
            <a:avLst/>
          </a:prstGeom>
        </p:spPr>
        <p:txBody>
          <a:bodyPr lIns="90000" tIns="45000" rIns="90000" bIns="45000" anchor="ctr">
            <a:noAutofit/>
          </a:bodyPr>
          <a:lstStyle>
            <a:lvl1pPr>
              <a:defRPr lang="es-ES" sz="1400" b="0" strike="noStrike" spc="-1">
                <a:latin typeface="Calibri"/>
              </a:defRPr>
            </a:lvl1pPr>
          </a:lstStyle>
          <a:p>
            <a:r>
              <a:rPr lang="es-ES" sz="1400" b="0" strike="noStrike" spc="-1">
                <a:latin typeface="Calibri"/>
              </a:rPr>
              <a:t>&lt;date/time&gt;</a:t>
            </a:r>
          </a:p>
        </p:txBody>
      </p:sp>
      <p:sp>
        <p:nvSpPr>
          <p:cNvPr id="25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s-ES" sz="1800" b="0" strike="noStrike" spc="-1">
                <a:solidFill>
                  <a:srgbClr val="000000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26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8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20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1800" b="0" strike="noStrike" spc="-1">
                <a:solidFill>
                  <a:srgbClr val="000000"/>
                </a:solidFill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1800" b="0" strike="noStrike" spc="-1">
                <a:solidFill>
                  <a:srgbClr val="000000"/>
                </a:solidFill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Group 6"/>
          <p:cNvGrpSpPr/>
          <p:nvPr/>
        </p:nvGrpSpPr>
        <p:grpSpPr>
          <a:xfrm>
            <a:off x="0" y="-8640"/>
            <a:ext cx="12190680" cy="6866640"/>
            <a:chOff x="0" y="-8640"/>
            <a:chExt cx="12190680" cy="6866640"/>
          </a:xfrm>
        </p:grpSpPr>
        <p:sp>
          <p:nvSpPr>
            <p:cNvPr id="64" name="Straight Connector 19"/>
            <p:cNvSpPr/>
            <p:nvPr/>
          </p:nvSpPr>
          <p:spPr>
            <a:xfrm>
              <a:off x="9370800" y="0"/>
              <a:ext cx="1219320" cy="6858000"/>
            </a:xfrm>
            <a:prstGeom prst="line">
              <a:avLst/>
            </a:prstGeom>
            <a:ln w="9525" cap="rnd">
              <a:solidFill>
                <a:srgbClr val="BFBFBF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65" name="Straight Connector 20"/>
            <p:cNvSpPr/>
            <p:nvPr/>
          </p:nvSpPr>
          <p:spPr>
            <a:xfrm flipH="1">
              <a:off x="7425000" y="3681360"/>
              <a:ext cx="4763520" cy="3176640"/>
            </a:xfrm>
            <a:prstGeom prst="line">
              <a:avLst/>
            </a:prstGeom>
            <a:ln w="9525" cap="rnd">
              <a:solidFill>
                <a:srgbClr val="D9D9D9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66" name="Rectangle 23"/>
            <p:cNvSpPr/>
            <p:nvPr/>
          </p:nvSpPr>
          <p:spPr>
            <a:xfrm>
              <a:off x="9181440" y="-8640"/>
              <a:ext cx="3006000" cy="6865200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67" name="Rectangle 25"/>
            <p:cNvSpPr/>
            <p:nvPr/>
          </p:nvSpPr>
          <p:spPr>
            <a:xfrm>
              <a:off x="9603360" y="-8640"/>
              <a:ext cx="2586960" cy="6865200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68" name="Isosceles Triangle 23"/>
            <p:cNvSpPr/>
            <p:nvPr/>
          </p:nvSpPr>
          <p:spPr>
            <a:xfrm>
              <a:off x="8932320" y="3048120"/>
              <a:ext cx="3258360" cy="380844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69" name="Rectangle 27"/>
            <p:cNvSpPr/>
            <p:nvPr/>
          </p:nvSpPr>
          <p:spPr>
            <a:xfrm>
              <a:off x="9334440" y="-8640"/>
              <a:ext cx="2853000" cy="6865200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70" name="Rectangle 28"/>
            <p:cNvSpPr/>
            <p:nvPr/>
          </p:nvSpPr>
          <p:spPr>
            <a:xfrm>
              <a:off x="10898640" y="-8640"/>
              <a:ext cx="1288800" cy="6865200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71" name="Rectangle 29"/>
            <p:cNvSpPr/>
            <p:nvPr/>
          </p:nvSpPr>
          <p:spPr>
            <a:xfrm>
              <a:off x="10938960" y="-8640"/>
              <a:ext cx="1248480" cy="6865200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72" name="Isosceles Triangle 27"/>
            <p:cNvSpPr/>
            <p:nvPr/>
          </p:nvSpPr>
          <p:spPr>
            <a:xfrm>
              <a:off x="10371600" y="3589920"/>
              <a:ext cx="1815840" cy="326664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73" name="Isosceles Triangle 28"/>
            <p:cNvSpPr/>
            <p:nvPr/>
          </p:nvSpPr>
          <p:spPr>
            <a:xfrm>
              <a:off x="0" y="4013280"/>
              <a:ext cx="447120" cy="284328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</p:grpSp>
      <p:sp>
        <p:nvSpPr>
          <p:cNvPr id="74" name="PlaceHolder 1"/>
          <p:cNvSpPr>
            <a:spLocks noGrp="1"/>
          </p:cNvSpPr>
          <p:nvPr>
            <p:ph type="ftr" idx="4"/>
          </p:nvPr>
        </p:nvSpPr>
        <p:spPr>
          <a:xfrm>
            <a:off x="677160" y="6041520"/>
            <a:ext cx="6296040" cy="363600"/>
          </a:xfrm>
          <a:prstGeom prst="rect">
            <a:avLst/>
          </a:prstGeom>
        </p:spPr>
        <p:txBody>
          <a:bodyPr lIns="90000" tIns="45000" rIns="90000" bIns="45000" anchor="ctr">
            <a:noAutofit/>
          </a:bodyPr>
          <a:lstStyle>
            <a:lvl1pPr algn="ctr">
              <a:lnSpc>
                <a:spcPct val="100000"/>
              </a:lnSpc>
              <a:defRPr lang="es-ES" sz="1400" b="0" strike="noStrike" spc="-1">
                <a:solidFill>
                  <a:srgbClr val="000000"/>
                </a:solidFill>
                <a:latin typeface="Calibri"/>
                <a:ea typeface="DejaVu San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es-ES" sz="1400" b="0" strike="noStrike" spc="-1">
                <a:solidFill>
                  <a:srgbClr val="000000"/>
                </a:solidFill>
                <a:latin typeface="Calibri"/>
                <a:ea typeface="DejaVu Sans"/>
              </a:rPr>
              <a:t>&lt;footer&gt;</a:t>
            </a:r>
            <a:endParaRPr lang="es-ES" sz="1400" b="0" strike="noStrike" spc="-1">
              <a:latin typeface="Calibri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 type="sldNum" idx="5"/>
          </p:nvPr>
        </p:nvSpPr>
        <p:spPr>
          <a:xfrm>
            <a:off x="8590680" y="6041520"/>
            <a:ext cx="681840" cy="363600"/>
          </a:xfrm>
          <a:prstGeom prst="rect">
            <a:avLst/>
          </a:prstGeom>
        </p:spPr>
        <p:txBody>
          <a:bodyPr lIns="90000" tIns="45000" rIns="90000" bIns="45000" anchor="ctr">
            <a:noAutofit/>
          </a:bodyPr>
          <a:lstStyle>
            <a:lvl1pPr algn="r">
              <a:lnSpc>
                <a:spcPct val="100000"/>
              </a:lnSpc>
              <a:defRPr lang="en-US" sz="900" b="0" strike="noStrike" spc="-1">
                <a:solidFill>
                  <a:srgbClr val="90C226"/>
                </a:solidFill>
                <a:latin typeface="Trebuchet MS"/>
                <a:ea typeface="DejaVu Sans"/>
              </a:defRPr>
            </a:lvl1pPr>
          </a:lstStyle>
          <a:p>
            <a:pPr algn="r">
              <a:lnSpc>
                <a:spcPct val="100000"/>
              </a:lnSpc>
            </a:pPr>
            <a:fld id="{EA7E3445-5D59-4FC0-88DA-29D35BB4BB59}" type="slidenum">
              <a:rPr lang="en-US" sz="900" b="0" strike="noStrike" spc="-1">
                <a:solidFill>
                  <a:srgbClr val="90C226"/>
                </a:solidFill>
                <a:latin typeface="Trebuchet MS"/>
                <a:ea typeface="DejaVu Sans"/>
              </a:rPr>
              <a:t>‹Nº›</a:t>
            </a:fld>
            <a:endParaRPr lang="es-ES" sz="900" b="0" strike="noStrike" spc="-1">
              <a:latin typeface="Calibri"/>
            </a:endParaRPr>
          </a:p>
        </p:txBody>
      </p:sp>
      <p:sp>
        <p:nvSpPr>
          <p:cNvPr id="76" name="PlaceHolder 3"/>
          <p:cNvSpPr>
            <a:spLocks noGrp="1"/>
          </p:cNvSpPr>
          <p:nvPr>
            <p:ph type="dt" idx="6"/>
          </p:nvPr>
        </p:nvSpPr>
        <p:spPr>
          <a:xfrm>
            <a:off x="7205040" y="6041520"/>
            <a:ext cx="910440" cy="363600"/>
          </a:xfrm>
          <a:prstGeom prst="rect">
            <a:avLst/>
          </a:prstGeom>
        </p:spPr>
        <p:txBody>
          <a:bodyPr lIns="90000" tIns="45000" rIns="90000" bIns="45000" anchor="ctr">
            <a:noAutofit/>
          </a:bodyPr>
          <a:lstStyle>
            <a:lvl1pPr>
              <a:defRPr lang="es-ES" sz="1400" b="0" strike="noStrike" spc="-1">
                <a:latin typeface="Calibri"/>
              </a:defRPr>
            </a:lvl1pPr>
          </a:lstStyle>
          <a:p>
            <a:r>
              <a:rPr lang="es-ES" sz="1400" b="0" strike="noStrike" spc="-1">
                <a:latin typeface="Calibri"/>
              </a:rPr>
              <a:t>&lt;date/time&gt;</a:t>
            </a:r>
          </a:p>
        </p:txBody>
      </p:sp>
      <p:sp>
        <p:nvSpPr>
          <p:cNvPr id="77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s-ES" sz="1800" b="0" strike="noStrike" spc="-1">
                <a:solidFill>
                  <a:srgbClr val="000000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78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8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20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1800" b="0" strike="noStrike" spc="-1">
                <a:solidFill>
                  <a:srgbClr val="000000"/>
                </a:solidFill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1800" b="0" strike="noStrike" spc="-1">
                <a:solidFill>
                  <a:srgbClr val="000000"/>
                </a:solidFill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5" name="Group 6"/>
          <p:cNvGrpSpPr/>
          <p:nvPr/>
        </p:nvGrpSpPr>
        <p:grpSpPr>
          <a:xfrm>
            <a:off x="0" y="-8640"/>
            <a:ext cx="12190680" cy="6866640"/>
            <a:chOff x="0" y="-8640"/>
            <a:chExt cx="12190680" cy="6866640"/>
          </a:xfrm>
        </p:grpSpPr>
        <p:sp>
          <p:nvSpPr>
            <p:cNvPr id="116" name="Straight Connector 19"/>
            <p:cNvSpPr/>
            <p:nvPr/>
          </p:nvSpPr>
          <p:spPr>
            <a:xfrm>
              <a:off x="9370800" y="0"/>
              <a:ext cx="1219320" cy="6858000"/>
            </a:xfrm>
            <a:prstGeom prst="line">
              <a:avLst/>
            </a:prstGeom>
            <a:ln w="9525" cap="rnd">
              <a:solidFill>
                <a:srgbClr val="BFBFBF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117" name="Straight Connector 20"/>
            <p:cNvSpPr/>
            <p:nvPr/>
          </p:nvSpPr>
          <p:spPr>
            <a:xfrm flipH="1">
              <a:off x="7425000" y="3681360"/>
              <a:ext cx="4763520" cy="3176640"/>
            </a:xfrm>
            <a:prstGeom prst="line">
              <a:avLst/>
            </a:prstGeom>
            <a:ln w="9525" cap="rnd">
              <a:solidFill>
                <a:srgbClr val="D9D9D9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118" name="Rectangle 23"/>
            <p:cNvSpPr/>
            <p:nvPr/>
          </p:nvSpPr>
          <p:spPr>
            <a:xfrm>
              <a:off x="9181440" y="-8640"/>
              <a:ext cx="3006000" cy="6865200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19" name="Rectangle 25"/>
            <p:cNvSpPr/>
            <p:nvPr/>
          </p:nvSpPr>
          <p:spPr>
            <a:xfrm>
              <a:off x="9603360" y="-8640"/>
              <a:ext cx="2586960" cy="6865200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20" name="Isosceles Triangle 23"/>
            <p:cNvSpPr/>
            <p:nvPr/>
          </p:nvSpPr>
          <p:spPr>
            <a:xfrm>
              <a:off x="8932320" y="3048120"/>
              <a:ext cx="3258360" cy="380844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21" name="Rectangle 27"/>
            <p:cNvSpPr/>
            <p:nvPr/>
          </p:nvSpPr>
          <p:spPr>
            <a:xfrm>
              <a:off x="9334440" y="-8640"/>
              <a:ext cx="2853000" cy="6865200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22" name="Rectangle 28"/>
            <p:cNvSpPr/>
            <p:nvPr/>
          </p:nvSpPr>
          <p:spPr>
            <a:xfrm>
              <a:off x="10898640" y="-8640"/>
              <a:ext cx="1288800" cy="6865200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23" name="Rectangle 29"/>
            <p:cNvSpPr/>
            <p:nvPr/>
          </p:nvSpPr>
          <p:spPr>
            <a:xfrm>
              <a:off x="10938960" y="-8640"/>
              <a:ext cx="1248480" cy="6865200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24" name="Isosceles Triangle 27"/>
            <p:cNvSpPr/>
            <p:nvPr/>
          </p:nvSpPr>
          <p:spPr>
            <a:xfrm>
              <a:off x="10371600" y="3589920"/>
              <a:ext cx="1815840" cy="326664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25" name="Isosceles Triangle 28"/>
            <p:cNvSpPr/>
            <p:nvPr/>
          </p:nvSpPr>
          <p:spPr>
            <a:xfrm>
              <a:off x="0" y="4013280"/>
              <a:ext cx="447120" cy="284328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</p:grpSp>
      <p:sp>
        <p:nvSpPr>
          <p:cNvPr id="126" name="PlaceHolder 1"/>
          <p:cNvSpPr>
            <a:spLocks noGrp="1"/>
          </p:cNvSpPr>
          <p:nvPr>
            <p:ph type="ftr" idx="7"/>
          </p:nvPr>
        </p:nvSpPr>
        <p:spPr>
          <a:xfrm>
            <a:off x="677160" y="6041520"/>
            <a:ext cx="6296040" cy="363600"/>
          </a:xfrm>
          <a:prstGeom prst="rect">
            <a:avLst/>
          </a:prstGeom>
        </p:spPr>
        <p:txBody>
          <a:bodyPr lIns="90000" tIns="45000" rIns="90000" bIns="45000" anchor="ctr">
            <a:noAutofit/>
          </a:bodyPr>
          <a:lstStyle>
            <a:lvl1pPr algn="ctr">
              <a:lnSpc>
                <a:spcPct val="100000"/>
              </a:lnSpc>
              <a:defRPr lang="es-ES" sz="1400" b="0" strike="noStrike" spc="-1">
                <a:solidFill>
                  <a:srgbClr val="000000"/>
                </a:solidFill>
                <a:latin typeface="Calibri"/>
                <a:ea typeface="DejaVu San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es-ES" sz="1400" b="0" strike="noStrike" spc="-1">
                <a:solidFill>
                  <a:srgbClr val="000000"/>
                </a:solidFill>
                <a:latin typeface="Calibri"/>
                <a:ea typeface="DejaVu Sans"/>
              </a:rPr>
              <a:t>&lt;footer&gt;</a:t>
            </a:r>
            <a:endParaRPr lang="es-ES" sz="1400" b="0" strike="noStrike" spc="-1">
              <a:latin typeface="Calibri"/>
            </a:endParaRPr>
          </a:p>
        </p:txBody>
      </p:sp>
      <p:sp>
        <p:nvSpPr>
          <p:cNvPr id="127" name="PlaceHolder 2"/>
          <p:cNvSpPr>
            <a:spLocks noGrp="1"/>
          </p:cNvSpPr>
          <p:nvPr>
            <p:ph type="sldNum" idx="8"/>
          </p:nvPr>
        </p:nvSpPr>
        <p:spPr>
          <a:xfrm>
            <a:off x="8590680" y="6041520"/>
            <a:ext cx="681840" cy="363600"/>
          </a:xfrm>
          <a:prstGeom prst="rect">
            <a:avLst/>
          </a:prstGeom>
        </p:spPr>
        <p:txBody>
          <a:bodyPr lIns="90000" tIns="45000" rIns="90000" bIns="45000" anchor="ctr">
            <a:noAutofit/>
          </a:bodyPr>
          <a:lstStyle>
            <a:lvl1pPr algn="r">
              <a:lnSpc>
                <a:spcPct val="100000"/>
              </a:lnSpc>
              <a:defRPr lang="en-US" sz="900" b="0" strike="noStrike" spc="-1">
                <a:solidFill>
                  <a:srgbClr val="90C226"/>
                </a:solidFill>
                <a:latin typeface="Trebuchet MS"/>
                <a:ea typeface="DejaVu Sans"/>
              </a:defRPr>
            </a:lvl1pPr>
          </a:lstStyle>
          <a:p>
            <a:pPr algn="r">
              <a:lnSpc>
                <a:spcPct val="100000"/>
              </a:lnSpc>
            </a:pPr>
            <a:fld id="{3A770B86-8EF6-4845-9789-935BED02E2D8}" type="slidenum">
              <a:rPr lang="en-US" sz="900" b="0" strike="noStrike" spc="-1">
                <a:solidFill>
                  <a:srgbClr val="90C226"/>
                </a:solidFill>
                <a:latin typeface="Trebuchet MS"/>
                <a:ea typeface="DejaVu Sans"/>
              </a:rPr>
              <a:t>‹Nº›</a:t>
            </a:fld>
            <a:endParaRPr lang="es-ES" sz="900" b="0" strike="noStrike" spc="-1">
              <a:latin typeface="Calibri"/>
            </a:endParaRPr>
          </a:p>
        </p:txBody>
      </p:sp>
      <p:sp>
        <p:nvSpPr>
          <p:cNvPr id="128" name="PlaceHolder 3"/>
          <p:cNvSpPr>
            <a:spLocks noGrp="1"/>
          </p:cNvSpPr>
          <p:nvPr>
            <p:ph type="dt" idx="9"/>
          </p:nvPr>
        </p:nvSpPr>
        <p:spPr>
          <a:xfrm>
            <a:off x="7205040" y="6041520"/>
            <a:ext cx="910440" cy="363600"/>
          </a:xfrm>
          <a:prstGeom prst="rect">
            <a:avLst/>
          </a:prstGeom>
        </p:spPr>
        <p:txBody>
          <a:bodyPr lIns="90000" tIns="45000" rIns="90000" bIns="45000" anchor="ctr">
            <a:noAutofit/>
          </a:bodyPr>
          <a:lstStyle>
            <a:lvl1pPr>
              <a:defRPr lang="es-ES" sz="1400" b="0" strike="noStrike" spc="-1">
                <a:latin typeface="Calibri"/>
              </a:defRPr>
            </a:lvl1pPr>
          </a:lstStyle>
          <a:p>
            <a:r>
              <a:rPr lang="es-ES" sz="1400" b="0" strike="noStrike" spc="-1">
                <a:latin typeface="Calibri"/>
              </a:rPr>
              <a:t>&lt;date/time&gt;</a:t>
            </a:r>
          </a:p>
        </p:txBody>
      </p:sp>
      <p:sp>
        <p:nvSpPr>
          <p:cNvPr id="129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s-ES" sz="1800" b="0" strike="noStrike" spc="-1">
                <a:solidFill>
                  <a:srgbClr val="000000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130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8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20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1800" b="0" strike="noStrike" spc="-1">
                <a:solidFill>
                  <a:srgbClr val="000000"/>
                </a:solidFill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1800" b="0" strike="noStrike" spc="-1">
                <a:solidFill>
                  <a:srgbClr val="000000"/>
                </a:solidFill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7" name="Group 6"/>
          <p:cNvGrpSpPr/>
          <p:nvPr/>
        </p:nvGrpSpPr>
        <p:grpSpPr>
          <a:xfrm>
            <a:off x="0" y="-8640"/>
            <a:ext cx="12190680" cy="6866640"/>
            <a:chOff x="0" y="-8640"/>
            <a:chExt cx="12190680" cy="6866640"/>
          </a:xfrm>
        </p:grpSpPr>
        <p:sp>
          <p:nvSpPr>
            <p:cNvPr id="168" name="Straight Connector 19"/>
            <p:cNvSpPr/>
            <p:nvPr/>
          </p:nvSpPr>
          <p:spPr>
            <a:xfrm>
              <a:off x="9370800" y="0"/>
              <a:ext cx="1219320" cy="6858000"/>
            </a:xfrm>
            <a:prstGeom prst="line">
              <a:avLst/>
            </a:prstGeom>
            <a:ln w="9525" cap="rnd">
              <a:solidFill>
                <a:srgbClr val="BFBFBF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169" name="Straight Connector 20"/>
            <p:cNvSpPr/>
            <p:nvPr/>
          </p:nvSpPr>
          <p:spPr>
            <a:xfrm flipH="1">
              <a:off x="7425000" y="3681360"/>
              <a:ext cx="4763520" cy="3176640"/>
            </a:xfrm>
            <a:prstGeom prst="line">
              <a:avLst/>
            </a:prstGeom>
            <a:ln w="9525" cap="rnd">
              <a:solidFill>
                <a:srgbClr val="D9D9D9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170" name="Rectangle 23"/>
            <p:cNvSpPr/>
            <p:nvPr/>
          </p:nvSpPr>
          <p:spPr>
            <a:xfrm>
              <a:off x="9181440" y="-8640"/>
              <a:ext cx="3006000" cy="6865200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71" name="Rectangle 25"/>
            <p:cNvSpPr/>
            <p:nvPr/>
          </p:nvSpPr>
          <p:spPr>
            <a:xfrm>
              <a:off x="9603360" y="-8640"/>
              <a:ext cx="2586960" cy="6865200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72" name="Isosceles Triangle 23"/>
            <p:cNvSpPr/>
            <p:nvPr/>
          </p:nvSpPr>
          <p:spPr>
            <a:xfrm>
              <a:off x="8932320" y="3048120"/>
              <a:ext cx="3258360" cy="380844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73" name="Rectangle 27"/>
            <p:cNvSpPr/>
            <p:nvPr/>
          </p:nvSpPr>
          <p:spPr>
            <a:xfrm>
              <a:off x="9334440" y="-8640"/>
              <a:ext cx="2853000" cy="6865200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74" name="Rectangle 28"/>
            <p:cNvSpPr/>
            <p:nvPr/>
          </p:nvSpPr>
          <p:spPr>
            <a:xfrm>
              <a:off x="10898640" y="-8640"/>
              <a:ext cx="1288800" cy="6865200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75" name="Rectangle 29"/>
            <p:cNvSpPr/>
            <p:nvPr/>
          </p:nvSpPr>
          <p:spPr>
            <a:xfrm>
              <a:off x="10938960" y="-8640"/>
              <a:ext cx="1248480" cy="6865200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76" name="Isosceles Triangle 27"/>
            <p:cNvSpPr/>
            <p:nvPr/>
          </p:nvSpPr>
          <p:spPr>
            <a:xfrm>
              <a:off x="10371600" y="3589920"/>
              <a:ext cx="1815840" cy="326664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77" name="Isosceles Triangle 28"/>
            <p:cNvSpPr/>
            <p:nvPr/>
          </p:nvSpPr>
          <p:spPr>
            <a:xfrm>
              <a:off x="0" y="4013280"/>
              <a:ext cx="447120" cy="284328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</p:grpSp>
      <p:sp>
        <p:nvSpPr>
          <p:cNvPr id="178" name="PlaceHolder 1"/>
          <p:cNvSpPr>
            <a:spLocks noGrp="1"/>
          </p:cNvSpPr>
          <p:nvPr>
            <p:ph type="ftr" idx="10"/>
          </p:nvPr>
        </p:nvSpPr>
        <p:spPr>
          <a:xfrm>
            <a:off x="677160" y="6041520"/>
            <a:ext cx="6296040" cy="363600"/>
          </a:xfrm>
          <a:prstGeom prst="rect">
            <a:avLst/>
          </a:prstGeom>
        </p:spPr>
        <p:txBody>
          <a:bodyPr lIns="90000" tIns="45000" rIns="90000" bIns="45000" anchor="ctr">
            <a:noAutofit/>
          </a:bodyPr>
          <a:lstStyle>
            <a:lvl1pPr algn="ctr">
              <a:lnSpc>
                <a:spcPct val="100000"/>
              </a:lnSpc>
              <a:defRPr lang="es-ES" sz="1400" b="0" strike="noStrike" spc="-1">
                <a:solidFill>
                  <a:srgbClr val="000000"/>
                </a:solidFill>
                <a:latin typeface="Calibri"/>
                <a:ea typeface="DejaVu San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es-ES" sz="1400" b="0" strike="noStrike" spc="-1">
                <a:solidFill>
                  <a:srgbClr val="000000"/>
                </a:solidFill>
                <a:latin typeface="Calibri"/>
                <a:ea typeface="DejaVu Sans"/>
              </a:rPr>
              <a:t>&lt;footer&gt;</a:t>
            </a:r>
            <a:endParaRPr lang="es-ES" sz="1400" b="0" strike="noStrike" spc="-1">
              <a:latin typeface="Calibri"/>
            </a:endParaRPr>
          </a:p>
        </p:txBody>
      </p:sp>
      <p:sp>
        <p:nvSpPr>
          <p:cNvPr id="179" name="PlaceHolder 2"/>
          <p:cNvSpPr>
            <a:spLocks noGrp="1"/>
          </p:cNvSpPr>
          <p:nvPr>
            <p:ph type="sldNum" idx="11"/>
          </p:nvPr>
        </p:nvSpPr>
        <p:spPr>
          <a:xfrm>
            <a:off x="8590680" y="6041520"/>
            <a:ext cx="681840" cy="363600"/>
          </a:xfrm>
          <a:prstGeom prst="rect">
            <a:avLst/>
          </a:prstGeom>
        </p:spPr>
        <p:txBody>
          <a:bodyPr lIns="90000" tIns="45000" rIns="90000" bIns="45000" anchor="ctr">
            <a:noAutofit/>
          </a:bodyPr>
          <a:lstStyle>
            <a:lvl1pPr algn="r">
              <a:lnSpc>
                <a:spcPct val="100000"/>
              </a:lnSpc>
              <a:defRPr lang="en-US" sz="900" b="0" strike="noStrike" spc="-1">
                <a:solidFill>
                  <a:srgbClr val="90C226"/>
                </a:solidFill>
                <a:latin typeface="Trebuchet MS"/>
                <a:ea typeface="DejaVu Sans"/>
              </a:defRPr>
            </a:lvl1pPr>
          </a:lstStyle>
          <a:p>
            <a:pPr algn="r">
              <a:lnSpc>
                <a:spcPct val="100000"/>
              </a:lnSpc>
            </a:pPr>
            <a:fld id="{B95DDD02-E4C6-41D0-A0A8-A79AE9816083}" type="slidenum">
              <a:rPr lang="en-US" sz="900" b="0" strike="noStrike" spc="-1">
                <a:solidFill>
                  <a:srgbClr val="90C226"/>
                </a:solidFill>
                <a:latin typeface="Trebuchet MS"/>
                <a:ea typeface="DejaVu Sans"/>
              </a:rPr>
              <a:t>‹Nº›</a:t>
            </a:fld>
            <a:endParaRPr lang="es-ES" sz="900" b="0" strike="noStrike" spc="-1">
              <a:latin typeface="Calibri"/>
            </a:endParaRPr>
          </a:p>
        </p:txBody>
      </p:sp>
      <p:sp>
        <p:nvSpPr>
          <p:cNvPr id="180" name="PlaceHolder 3"/>
          <p:cNvSpPr>
            <a:spLocks noGrp="1"/>
          </p:cNvSpPr>
          <p:nvPr>
            <p:ph type="dt" idx="12"/>
          </p:nvPr>
        </p:nvSpPr>
        <p:spPr>
          <a:xfrm>
            <a:off x="7205040" y="6041520"/>
            <a:ext cx="910440" cy="363600"/>
          </a:xfrm>
          <a:prstGeom prst="rect">
            <a:avLst/>
          </a:prstGeom>
        </p:spPr>
        <p:txBody>
          <a:bodyPr lIns="90000" tIns="45000" rIns="90000" bIns="45000" anchor="ctr">
            <a:noAutofit/>
          </a:bodyPr>
          <a:lstStyle>
            <a:lvl1pPr>
              <a:defRPr lang="es-ES" sz="1400" b="0" strike="noStrike" spc="-1">
                <a:latin typeface="Calibri"/>
              </a:defRPr>
            </a:lvl1pPr>
          </a:lstStyle>
          <a:p>
            <a:r>
              <a:rPr lang="es-ES" sz="1400" b="0" strike="noStrike" spc="-1">
                <a:latin typeface="Calibri"/>
              </a:rPr>
              <a:t>&lt;date/time&gt;</a:t>
            </a:r>
          </a:p>
        </p:txBody>
      </p:sp>
      <p:sp>
        <p:nvSpPr>
          <p:cNvPr id="181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s-ES" sz="1800" b="0" strike="noStrike" spc="-1">
                <a:solidFill>
                  <a:srgbClr val="000000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182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8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20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1800" b="0" strike="noStrike" spc="-1">
                <a:solidFill>
                  <a:srgbClr val="000000"/>
                </a:solidFill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1800" b="0" strike="noStrike" spc="-1">
                <a:solidFill>
                  <a:srgbClr val="000000"/>
                </a:solidFill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s://www.todofp.es/que-estudiar/grados-d.html" TargetMode="External"/><Relationship Id="rId1" Type="http://schemas.openxmlformats.org/officeDocument/2006/relationships/slideLayout" Target="../slideLayouts/slideLayout3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../../../Downloads/2025_06_26_cfgm.pdf" TargetMode="External"/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EB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Rectangle 34"/>
          <p:cNvSpPr/>
          <p:nvPr/>
        </p:nvSpPr>
        <p:spPr>
          <a:xfrm>
            <a:off x="0" y="0"/>
            <a:ext cx="12190680" cy="6856560"/>
          </a:xfrm>
          <a:prstGeom prst="rect">
            <a:avLst/>
          </a:prstGeom>
          <a:solidFill>
            <a:schemeClr val="bg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220" name="Picture 3" descr="Fondo vectorial de salpicaduras de colores brillantes"/>
          <p:cNvPicPr/>
          <p:nvPr/>
        </p:nvPicPr>
        <p:blipFill>
          <a:blip r:embed="rId2"/>
          <a:srcRect t="17280"/>
          <a:stretch/>
        </p:blipFill>
        <p:spPr>
          <a:xfrm>
            <a:off x="0" y="0"/>
            <a:ext cx="12190680" cy="6856560"/>
          </a:xfrm>
          <a:prstGeom prst="rect">
            <a:avLst/>
          </a:prstGeom>
          <a:ln w="0">
            <a:noFill/>
          </a:ln>
        </p:spPr>
      </p:pic>
      <p:sp>
        <p:nvSpPr>
          <p:cNvPr id="221" name="Freeform: Shape 36"/>
          <p:cNvSpPr/>
          <p:nvPr/>
        </p:nvSpPr>
        <p:spPr>
          <a:xfrm>
            <a:off x="4157640" y="805320"/>
            <a:ext cx="3875400" cy="5244120"/>
          </a:xfrm>
          <a:custGeom>
            <a:avLst/>
            <a:gdLst/>
            <a:ahLst/>
            <a:cxnLst/>
            <a:rect l="l" t="t" r="r" b="b"/>
            <a:pathLst>
              <a:path w="3876811" h="5245563">
                <a:moveTo>
                  <a:pt x="1941583" y="0"/>
                </a:moveTo>
                <a:lnTo>
                  <a:pt x="2111641" y="149097"/>
                </a:lnTo>
                <a:cubicBezTo>
                  <a:pt x="2533315" y="474958"/>
                  <a:pt x="3008487" y="564716"/>
                  <a:pt x="3370493" y="774451"/>
                </a:cubicBezTo>
                <a:cubicBezTo>
                  <a:pt x="3718590" y="1017851"/>
                  <a:pt x="3876811" y="1296993"/>
                  <a:pt x="3876811" y="1854684"/>
                </a:cubicBezTo>
                <a:lnTo>
                  <a:pt x="3876811" y="2019920"/>
                </a:lnTo>
                <a:lnTo>
                  <a:pt x="3876811" y="2491569"/>
                </a:lnTo>
                <a:lnTo>
                  <a:pt x="3876811" y="2753995"/>
                </a:lnTo>
                <a:lnTo>
                  <a:pt x="3876811" y="3115353"/>
                </a:lnTo>
                <a:lnTo>
                  <a:pt x="3876811" y="3390879"/>
                </a:lnTo>
                <a:cubicBezTo>
                  <a:pt x="3876811" y="3948571"/>
                  <a:pt x="3718588" y="4227713"/>
                  <a:pt x="3370493" y="4471114"/>
                </a:cubicBezTo>
                <a:cubicBezTo>
                  <a:pt x="3008484" y="4680847"/>
                  <a:pt x="2533312" y="4770605"/>
                  <a:pt x="2111639" y="5096465"/>
                </a:cubicBezTo>
                <a:lnTo>
                  <a:pt x="1935228" y="5245563"/>
                </a:lnTo>
                <a:lnTo>
                  <a:pt x="1765171" y="5096465"/>
                </a:lnTo>
                <a:cubicBezTo>
                  <a:pt x="1343496" y="4770605"/>
                  <a:pt x="868325" y="4680847"/>
                  <a:pt x="506317" y="4471114"/>
                </a:cubicBezTo>
                <a:cubicBezTo>
                  <a:pt x="158223" y="4227713"/>
                  <a:pt x="0" y="3948571"/>
                  <a:pt x="0" y="3390879"/>
                </a:cubicBezTo>
                <a:lnTo>
                  <a:pt x="0" y="3115353"/>
                </a:lnTo>
                <a:lnTo>
                  <a:pt x="0" y="2753995"/>
                </a:lnTo>
                <a:lnTo>
                  <a:pt x="0" y="2491569"/>
                </a:lnTo>
                <a:lnTo>
                  <a:pt x="0" y="2019920"/>
                </a:lnTo>
                <a:lnTo>
                  <a:pt x="0" y="1854684"/>
                </a:lnTo>
                <a:cubicBezTo>
                  <a:pt x="0" y="1296993"/>
                  <a:pt x="158224" y="1017851"/>
                  <a:pt x="506318" y="774451"/>
                </a:cubicBezTo>
                <a:cubicBezTo>
                  <a:pt x="868327" y="564716"/>
                  <a:pt x="1343498" y="474958"/>
                  <a:pt x="1765173" y="149097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22" name="Título 1"/>
          <p:cNvSpPr/>
          <p:nvPr/>
        </p:nvSpPr>
        <p:spPr>
          <a:xfrm>
            <a:off x="4521240" y="1825920"/>
            <a:ext cx="3147840" cy="2141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rmAutofit fontScale="96500"/>
          </a:bodyPr>
          <a:lstStyle/>
          <a:p>
            <a:pPr algn="ctr">
              <a:lnSpc>
                <a:spcPct val="100000"/>
              </a:lnSpc>
            </a:pPr>
            <a:r>
              <a:rPr lang="es-ES" sz="4000" b="1" i="1" strike="noStrike" spc="-1" dirty="0">
                <a:solidFill>
                  <a:srgbClr val="90C226"/>
                </a:solidFill>
                <a:latin typeface="Century"/>
                <a:ea typeface="DejaVu Sans"/>
              </a:rPr>
              <a:t>Orientación Académica y Profesional</a:t>
            </a:r>
            <a:r>
              <a:rPr lang="es-ES" sz="4000" b="0" i="1" strike="noStrike" spc="-1" dirty="0">
                <a:solidFill>
                  <a:srgbClr val="90C226"/>
                </a:solidFill>
                <a:latin typeface="Gill Sans MT"/>
                <a:ea typeface="DejaVu Sans"/>
              </a:rPr>
              <a:t> </a:t>
            </a:r>
            <a:endParaRPr lang="es-ES" sz="4000" b="0" strike="noStrike" spc="-1" dirty="0">
              <a:latin typeface="Calibri"/>
            </a:endParaRPr>
          </a:p>
        </p:txBody>
      </p:sp>
      <p:sp>
        <p:nvSpPr>
          <p:cNvPr id="223" name="Subtítulo 2"/>
          <p:cNvSpPr/>
          <p:nvPr/>
        </p:nvSpPr>
        <p:spPr>
          <a:xfrm>
            <a:off x="4642560" y="4196520"/>
            <a:ext cx="2905560" cy="947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algn="ctr">
              <a:lnSpc>
                <a:spcPct val="10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es-ES" sz="1800" b="1" strike="noStrike" spc="-1" dirty="0">
                <a:latin typeface="Century"/>
                <a:ea typeface="DejaVu Sans"/>
              </a:rPr>
              <a:t>IES Manuel de Falla </a:t>
            </a:r>
            <a:r>
              <a:rPr lang="es-ES" sz="1800" b="1" strike="noStrike" spc="-1" dirty="0" smtClean="0">
                <a:latin typeface="Century"/>
                <a:ea typeface="DejaVu Sans"/>
              </a:rPr>
              <a:t>2025-2026</a:t>
            </a:r>
            <a:endParaRPr lang="es-ES" sz="1800" b="1" strike="noStrike" spc="-1" dirty="0">
              <a:latin typeface="Calibri"/>
            </a:endParaRPr>
          </a:p>
        </p:txBody>
      </p:sp>
      <p:sp>
        <p:nvSpPr>
          <p:cNvPr id="224" name="Freeform: Shape 38"/>
          <p:cNvSpPr/>
          <p:nvPr/>
        </p:nvSpPr>
        <p:spPr>
          <a:xfrm>
            <a:off x="4088880" y="720720"/>
            <a:ext cx="4012920" cy="5412960"/>
          </a:xfrm>
          <a:custGeom>
            <a:avLst/>
            <a:gdLst/>
            <a:ahLst/>
            <a:cxnLst/>
            <a:rect l="l" t="t" r="r" b="b"/>
            <a:pathLst>
              <a:path w="4282900" h="5795027">
                <a:moveTo>
                  <a:pt x="2144960" y="0"/>
                </a:moveTo>
                <a:lnTo>
                  <a:pt x="2332832" y="164715"/>
                </a:lnTo>
                <a:cubicBezTo>
                  <a:pt x="2798675" y="524709"/>
                  <a:pt x="3323620" y="623869"/>
                  <a:pt x="3723546" y="855573"/>
                </a:cubicBezTo>
                <a:cubicBezTo>
                  <a:pt x="4108105" y="1124469"/>
                  <a:pt x="4282900" y="1432851"/>
                  <a:pt x="4282900" y="2048959"/>
                </a:cubicBezTo>
                <a:lnTo>
                  <a:pt x="4282900" y="2231503"/>
                </a:lnTo>
                <a:lnTo>
                  <a:pt x="4282900" y="2752557"/>
                </a:lnTo>
                <a:lnTo>
                  <a:pt x="4282900" y="3042471"/>
                </a:lnTo>
                <a:lnTo>
                  <a:pt x="4282900" y="3441681"/>
                </a:lnTo>
                <a:lnTo>
                  <a:pt x="4282900" y="3746068"/>
                </a:lnTo>
                <a:cubicBezTo>
                  <a:pt x="4282900" y="4362177"/>
                  <a:pt x="4108103" y="4670559"/>
                  <a:pt x="3723546" y="4939455"/>
                </a:cubicBezTo>
                <a:cubicBezTo>
                  <a:pt x="3323617" y="5171158"/>
                  <a:pt x="2798672" y="5270318"/>
                  <a:pt x="2332829" y="5630311"/>
                </a:cubicBezTo>
                <a:lnTo>
                  <a:pt x="2137940" y="5795027"/>
                </a:lnTo>
                <a:lnTo>
                  <a:pt x="1950069" y="5630311"/>
                </a:lnTo>
                <a:cubicBezTo>
                  <a:pt x="1484225" y="5270318"/>
                  <a:pt x="959280" y="5171158"/>
                  <a:pt x="559353" y="4939455"/>
                </a:cubicBezTo>
                <a:cubicBezTo>
                  <a:pt x="174796" y="4670559"/>
                  <a:pt x="0" y="4362177"/>
                  <a:pt x="0" y="3746068"/>
                </a:cubicBezTo>
                <a:lnTo>
                  <a:pt x="0" y="3441681"/>
                </a:lnTo>
                <a:lnTo>
                  <a:pt x="0" y="3042471"/>
                </a:lnTo>
                <a:lnTo>
                  <a:pt x="0" y="2752557"/>
                </a:lnTo>
                <a:lnTo>
                  <a:pt x="0" y="2231503"/>
                </a:lnTo>
                <a:lnTo>
                  <a:pt x="0" y="2048959"/>
                </a:lnTo>
                <a:cubicBezTo>
                  <a:pt x="0" y="1432851"/>
                  <a:pt x="174797" y="1124469"/>
                  <a:pt x="559354" y="855573"/>
                </a:cubicBezTo>
                <a:cubicBezTo>
                  <a:pt x="959283" y="623869"/>
                  <a:pt x="1484227" y="524709"/>
                  <a:pt x="1950071" y="164715"/>
                </a:cubicBezTo>
                <a:close/>
              </a:path>
            </a:pathLst>
          </a:custGeom>
          <a:noFill/>
          <a:ln cap="rnd">
            <a:solidFill>
              <a:srgbClr val="EBEBEB"/>
            </a:solidFill>
            <a:prstDash val="sysDot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nodeType="withEffect">
                                  <p:stCondLst>
                                    <p:cond delay="200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400"/>
                                        <p:tgtEl>
                                          <p:spTgt spid="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fill="hold" nodeType="withEffect">
                                  <p:stCondLst>
                                    <p:cond delay="100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0" dur="4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Título 1"/>
          <p:cNvSpPr/>
          <p:nvPr/>
        </p:nvSpPr>
        <p:spPr>
          <a:xfrm>
            <a:off x="605880" y="28800"/>
            <a:ext cx="8595360" cy="1319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>
              <a:lnSpc>
                <a:spcPct val="90000"/>
              </a:lnSpc>
            </a:pPr>
            <a:r>
              <a:rPr lang="es-ES" sz="3600" b="0" strike="noStrike" spc="-1">
                <a:solidFill>
                  <a:srgbClr val="000000"/>
                </a:solidFill>
                <a:latin typeface="Arial"/>
                <a:ea typeface="DejaVu Sans"/>
              </a:rPr>
              <a:t>En que consiste el BACHILLERATO…</a:t>
            </a:r>
            <a:endParaRPr lang="es-ES" sz="3600" b="0" strike="noStrike" spc="-1">
              <a:latin typeface="Calibri"/>
            </a:endParaRPr>
          </a:p>
        </p:txBody>
      </p:sp>
      <p:sp>
        <p:nvSpPr>
          <p:cNvPr id="280" name="Elipse 3"/>
          <p:cNvSpPr/>
          <p:nvPr/>
        </p:nvSpPr>
        <p:spPr>
          <a:xfrm>
            <a:off x="677160" y="2011680"/>
            <a:ext cx="3080880" cy="3107880"/>
          </a:xfrm>
          <a:prstGeom prst="ellipse">
            <a:avLst/>
          </a:prstGeom>
          <a:solidFill>
            <a:srgbClr val="E6B91E"/>
          </a:solidFill>
          <a:ln>
            <a:solidFill>
              <a:srgbClr val="64510D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/>
        </p:style>
      </p:sp>
      <p:sp>
        <p:nvSpPr>
          <p:cNvPr id="281" name="CuadroTexto 4"/>
          <p:cNvSpPr/>
          <p:nvPr/>
        </p:nvSpPr>
        <p:spPr>
          <a:xfrm>
            <a:off x="1117440" y="2499480"/>
            <a:ext cx="2132640" cy="2009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s-ES" sz="1800" b="1" strike="noStrike" spc="-1">
                <a:solidFill>
                  <a:srgbClr val="000000"/>
                </a:solidFill>
                <a:latin typeface="Arial"/>
                <a:ea typeface="DejaVu Sans"/>
              </a:rPr>
              <a:t>MODALIDADES:</a:t>
            </a:r>
            <a:endParaRPr lang="es-ES" sz="1800" b="0" strike="noStrike" spc="-1">
              <a:latin typeface="Calibri"/>
            </a:endParaRPr>
          </a:p>
          <a:p>
            <a:pPr marL="285840" indent="-284760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lang="es-ES" sz="1800" b="1" strike="noStrike" spc="-1">
                <a:solidFill>
                  <a:srgbClr val="000000"/>
                </a:solidFill>
                <a:latin typeface="Arial"/>
                <a:ea typeface="DejaVu Sans"/>
              </a:rPr>
              <a:t>Ciencias y tecnología</a:t>
            </a:r>
            <a:endParaRPr lang="es-ES" sz="1800" b="0" strike="noStrike" spc="-1">
              <a:latin typeface="Calibri"/>
            </a:endParaRPr>
          </a:p>
          <a:p>
            <a:pPr marL="285840" indent="-284760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lang="es-ES" sz="1800" b="1" strike="noStrike" spc="-1">
                <a:solidFill>
                  <a:srgbClr val="000000"/>
                </a:solidFill>
                <a:latin typeface="Arial"/>
                <a:ea typeface="DejaVu Sans"/>
              </a:rPr>
              <a:t>Humanidades en Ciencias Sociales</a:t>
            </a:r>
            <a:endParaRPr lang="es-ES" sz="1800" b="0" strike="noStrike" spc="-1">
              <a:latin typeface="Calibri"/>
            </a:endParaRPr>
          </a:p>
          <a:p>
            <a:pPr marL="285840" indent="-284760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lang="es-ES" sz="1800" b="1" strike="noStrike" spc="-1">
                <a:solidFill>
                  <a:srgbClr val="000000"/>
                </a:solidFill>
                <a:latin typeface="Arial"/>
                <a:ea typeface="DejaVu Sans"/>
              </a:rPr>
              <a:t>Artes</a:t>
            </a:r>
            <a:endParaRPr lang="es-ES" sz="1800" b="0" strike="noStrike" spc="-1">
              <a:latin typeface="Calibri"/>
            </a:endParaRPr>
          </a:p>
        </p:txBody>
      </p:sp>
      <p:sp>
        <p:nvSpPr>
          <p:cNvPr id="282" name="Flecha: a la derecha 5"/>
          <p:cNvSpPr/>
          <p:nvPr/>
        </p:nvSpPr>
        <p:spPr>
          <a:xfrm>
            <a:off x="3211920" y="2417760"/>
            <a:ext cx="1390680" cy="46584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90C226"/>
          </a:solidFill>
          <a:ln>
            <a:solidFill>
              <a:srgbClr val="3F551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83" name="Elipse 6"/>
          <p:cNvSpPr/>
          <p:nvPr/>
        </p:nvSpPr>
        <p:spPr>
          <a:xfrm>
            <a:off x="4764960" y="1929960"/>
            <a:ext cx="1766880" cy="1238760"/>
          </a:xfrm>
          <a:prstGeom prst="ellipse">
            <a:avLst/>
          </a:prstGeom>
          <a:gradFill rotWithShape="0">
            <a:gsLst>
              <a:gs pos="0">
                <a:srgbClr val="FFEAC7"/>
              </a:gs>
              <a:gs pos="100000">
                <a:srgbClr val="FFF7E9"/>
              </a:gs>
            </a:gsLst>
            <a:lin ang="16200000"/>
          </a:gradFill>
          <a:ln>
            <a:solidFill>
              <a:srgbClr val="E5B718"/>
            </a:solidFill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284" name="CuadroTexto 7"/>
          <p:cNvSpPr/>
          <p:nvPr/>
        </p:nvSpPr>
        <p:spPr>
          <a:xfrm>
            <a:off x="5049360" y="2112480"/>
            <a:ext cx="1482120" cy="912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s-ES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Con dos itinerarios cada una</a:t>
            </a:r>
            <a:endParaRPr lang="es-ES" sz="1800" b="0" strike="noStrike" spc="-1">
              <a:latin typeface="Calibri"/>
            </a:endParaRPr>
          </a:p>
        </p:txBody>
      </p:sp>
      <p:sp>
        <p:nvSpPr>
          <p:cNvPr id="285" name="Flecha: a la derecha 11"/>
          <p:cNvSpPr/>
          <p:nvPr/>
        </p:nvSpPr>
        <p:spPr>
          <a:xfrm>
            <a:off x="6415920" y="2407680"/>
            <a:ext cx="848880" cy="28332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90C226"/>
          </a:solidFill>
          <a:ln>
            <a:solidFill>
              <a:srgbClr val="3F551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86" name="Elipse 12"/>
          <p:cNvSpPr/>
          <p:nvPr/>
        </p:nvSpPr>
        <p:spPr>
          <a:xfrm>
            <a:off x="7338960" y="1411200"/>
            <a:ext cx="2106720" cy="1238760"/>
          </a:xfrm>
          <a:prstGeom prst="ellipse">
            <a:avLst/>
          </a:prstGeom>
          <a:solidFill>
            <a:srgbClr val="E6B91E"/>
          </a:solidFill>
          <a:ln>
            <a:solidFill>
              <a:srgbClr val="FFFFFF"/>
            </a:solidFill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287" name="CuadroTexto 13"/>
          <p:cNvSpPr/>
          <p:nvPr/>
        </p:nvSpPr>
        <p:spPr>
          <a:xfrm>
            <a:off x="7485480" y="1483200"/>
            <a:ext cx="2071440" cy="1186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marL="285840" indent="-284760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lang="es-ES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Ciencias de salud</a:t>
            </a:r>
            <a:endParaRPr lang="es-ES" sz="1800" b="0" strike="noStrike" spc="-1">
              <a:latin typeface="Calibri"/>
            </a:endParaRPr>
          </a:p>
          <a:p>
            <a:pPr marL="285840" indent="-284760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lang="es-ES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Científico-Tecnológico</a:t>
            </a:r>
            <a:endParaRPr lang="es-ES" sz="1800" b="0" strike="noStrike" spc="-1">
              <a:latin typeface="Calibri"/>
            </a:endParaRPr>
          </a:p>
        </p:txBody>
      </p:sp>
      <p:sp>
        <p:nvSpPr>
          <p:cNvPr id="288" name="Elipse 15"/>
          <p:cNvSpPr/>
          <p:nvPr/>
        </p:nvSpPr>
        <p:spPr>
          <a:xfrm>
            <a:off x="7130160" y="2731320"/>
            <a:ext cx="2604600" cy="1238760"/>
          </a:xfrm>
          <a:prstGeom prst="ellipse">
            <a:avLst/>
          </a:prstGeom>
          <a:solidFill>
            <a:srgbClr val="E76618"/>
          </a:solidFill>
          <a:ln>
            <a:solidFill>
              <a:srgbClr val="652C0A"/>
            </a:solidFill>
          </a:ln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/>
        </p:style>
      </p:sp>
      <p:sp>
        <p:nvSpPr>
          <p:cNvPr id="289" name="CuadroTexto 16"/>
          <p:cNvSpPr/>
          <p:nvPr/>
        </p:nvSpPr>
        <p:spPr>
          <a:xfrm>
            <a:off x="7482960" y="2801880"/>
            <a:ext cx="1888920" cy="912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marL="285840" indent="-284760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lang="es-ES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Humanidades</a:t>
            </a:r>
            <a:endParaRPr lang="es-ES" sz="1800" b="0" strike="noStrike" spc="-1">
              <a:latin typeface="Calibri"/>
            </a:endParaRPr>
          </a:p>
          <a:p>
            <a:pPr marL="285840" indent="-284760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lang="es-ES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Ciencias sociales</a:t>
            </a:r>
            <a:endParaRPr lang="es-ES" sz="1800" b="0" strike="noStrike" spc="-1">
              <a:latin typeface="Calibri"/>
            </a:endParaRPr>
          </a:p>
        </p:txBody>
      </p:sp>
      <p:sp>
        <p:nvSpPr>
          <p:cNvPr id="290" name="Elipse 17"/>
          <p:cNvSpPr/>
          <p:nvPr/>
        </p:nvSpPr>
        <p:spPr>
          <a:xfrm>
            <a:off x="7338960" y="3971520"/>
            <a:ext cx="2395440" cy="1474200"/>
          </a:xfrm>
          <a:prstGeom prst="ellipse">
            <a:avLst/>
          </a:prstGeom>
          <a:gradFill rotWithShape="0">
            <a:gsLst>
              <a:gs pos="0">
                <a:srgbClr val="C19600"/>
              </a:gs>
              <a:gs pos="100000">
                <a:srgbClr val="FBC300"/>
              </a:gs>
            </a:gsLst>
            <a:lin ang="16200000"/>
          </a:gradFill>
          <a:ln w="0">
            <a:noFill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/>
        </p:style>
      </p:sp>
      <p:sp>
        <p:nvSpPr>
          <p:cNvPr id="291" name="CuadroTexto 18"/>
          <p:cNvSpPr/>
          <p:nvPr/>
        </p:nvSpPr>
        <p:spPr>
          <a:xfrm>
            <a:off x="7650360" y="4206960"/>
            <a:ext cx="1795320" cy="1186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marL="285840" indent="-284760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lang="es-ES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Artes escénicas</a:t>
            </a:r>
            <a:endParaRPr lang="es-ES" sz="1800" b="0" strike="noStrike" spc="-1">
              <a:latin typeface="Calibri"/>
            </a:endParaRPr>
          </a:p>
          <a:p>
            <a:pPr marL="285840" indent="-284760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lang="es-ES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Artes plásticas</a:t>
            </a:r>
            <a:endParaRPr lang="es-ES" sz="1800" b="0" strike="noStrike" spc="-1">
              <a:latin typeface="Calibri"/>
            </a:endParaRPr>
          </a:p>
        </p:txBody>
      </p:sp>
      <p:sp>
        <p:nvSpPr>
          <p:cNvPr id="292" name="Flecha: hacia abajo 19"/>
          <p:cNvSpPr/>
          <p:nvPr/>
        </p:nvSpPr>
        <p:spPr>
          <a:xfrm>
            <a:off x="1991520" y="4937760"/>
            <a:ext cx="464040" cy="9234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90C226"/>
          </a:solidFill>
          <a:ln>
            <a:solidFill>
              <a:srgbClr val="3F551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93" name="Elipse 20"/>
          <p:cNvSpPr/>
          <p:nvPr/>
        </p:nvSpPr>
        <p:spPr>
          <a:xfrm>
            <a:off x="1270080" y="5933520"/>
            <a:ext cx="2051280" cy="923400"/>
          </a:xfrm>
          <a:prstGeom prst="ellipse">
            <a:avLst/>
          </a:prstGeom>
          <a:gradFill rotWithShape="0">
            <a:gsLst>
              <a:gs pos="0">
                <a:srgbClr val="DFFFBC"/>
              </a:gs>
              <a:gs pos="100000">
                <a:srgbClr val="F2FFE5"/>
              </a:gs>
            </a:gsLst>
            <a:lin ang="16200000"/>
          </a:gradFill>
          <a:ln>
            <a:solidFill>
              <a:srgbClr val="8DC121"/>
            </a:solidFill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294" name="CuadroTexto 21"/>
          <p:cNvSpPr/>
          <p:nvPr/>
        </p:nvSpPr>
        <p:spPr>
          <a:xfrm>
            <a:off x="1473120" y="6167160"/>
            <a:ext cx="162468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s-ES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2 CURSOS</a:t>
            </a:r>
            <a:endParaRPr lang="es-ES" sz="1800" b="0" strike="noStrike" spc="-1">
              <a:latin typeface="Calibri"/>
            </a:endParaRPr>
          </a:p>
        </p:txBody>
      </p:sp>
      <p:sp>
        <p:nvSpPr>
          <p:cNvPr id="295" name="Flecha: curvada hacia abajo 23"/>
          <p:cNvSpPr/>
          <p:nvPr/>
        </p:nvSpPr>
        <p:spPr>
          <a:xfrm>
            <a:off x="3132720" y="3601440"/>
            <a:ext cx="1973520" cy="1106640"/>
          </a:xfrm>
          <a:prstGeom prst="curvedDownArrow">
            <a:avLst>
              <a:gd name="adj1" fmla="val 25000"/>
              <a:gd name="adj2" fmla="val 50000"/>
              <a:gd name="adj3" fmla="val 25000"/>
            </a:avLst>
          </a:prstGeom>
          <a:solidFill>
            <a:srgbClr val="90C226"/>
          </a:solidFill>
          <a:ln>
            <a:solidFill>
              <a:srgbClr val="3F551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96" name="Rectángulo: esquinas redondeadas 24"/>
          <p:cNvSpPr/>
          <p:nvPr/>
        </p:nvSpPr>
        <p:spPr>
          <a:xfrm>
            <a:off x="3908160" y="4807080"/>
            <a:ext cx="3080880" cy="172836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E86B1F"/>
              </a:gs>
              <a:gs pos="100000">
                <a:srgbClr val="F1A374"/>
              </a:gs>
            </a:gsLst>
            <a:lin ang="16200000"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97" name="CuadroTexto 25"/>
          <p:cNvSpPr/>
          <p:nvPr/>
        </p:nvSpPr>
        <p:spPr>
          <a:xfrm>
            <a:off x="3908160" y="4937760"/>
            <a:ext cx="2993040" cy="1461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s-ES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Con título de Bachillerato:</a:t>
            </a:r>
            <a:endParaRPr lang="es-ES" sz="1800" b="0" strike="noStrike" spc="-1">
              <a:latin typeface="Calibri"/>
            </a:endParaRPr>
          </a:p>
          <a:p>
            <a:pPr marL="285840" indent="-284760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lang="es-ES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PAU y Universidad</a:t>
            </a:r>
            <a:endParaRPr lang="es-ES" sz="1800" b="0" strike="noStrike" spc="-1">
              <a:latin typeface="Calibri"/>
            </a:endParaRPr>
          </a:p>
          <a:p>
            <a:pPr marL="285840" indent="-284760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lang="es-ES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CF Grado Superior</a:t>
            </a:r>
            <a:endParaRPr lang="es-ES" sz="1800" b="0" strike="noStrike" spc="-1">
              <a:latin typeface="Calibri"/>
            </a:endParaRPr>
          </a:p>
          <a:p>
            <a:pPr marL="285840" indent="-284760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lang="es-ES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Oposiciones</a:t>
            </a:r>
            <a:endParaRPr lang="es-ES" sz="1800" b="0" strike="noStrike" spc="-1">
              <a:latin typeface="Calibri"/>
            </a:endParaRPr>
          </a:p>
          <a:p>
            <a:pPr marL="285840" indent="-284760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lang="es-ES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Mundo laboral</a:t>
            </a:r>
            <a:endParaRPr lang="es-ES" sz="1800" b="0" strike="noStrike" spc="-1"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Título 1"/>
          <p:cNvSpPr/>
          <p:nvPr/>
        </p:nvSpPr>
        <p:spPr>
          <a:xfrm>
            <a:off x="677160" y="156600"/>
            <a:ext cx="8595360" cy="1319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>
              <a:lnSpc>
                <a:spcPct val="90000"/>
              </a:lnSpc>
            </a:pPr>
            <a:r>
              <a:rPr lang="es-ES" sz="4000" b="0" strike="noStrike" spc="-1">
                <a:solidFill>
                  <a:srgbClr val="000000"/>
                </a:solidFill>
                <a:latin typeface="Arial"/>
                <a:ea typeface="DejaVu Sans"/>
              </a:rPr>
              <a:t>Que es la Formación Profesional….</a:t>
            </a:r>
            <a:endParaRPr lang="es-ES" sz="4000" b="0" strike="noStrike" spc="-1">
              <a:latin typeface="Calibri"/>
            </a:endParaRPr>
          </a:p>
        </p:txBody>
      </p:sp>
      <p:sp>
        <p:nvSpPr>
          <p:cNvPr id="299" name="Subtítulo 2"/>
          <p:cNvSpPr/>
          <p:nvPr/>
        </p:nvSpPr>
        <p:spPr>
          <a:xfrm>
            <a:off x="568800" y="1391760"/>
            <a:ext cx="8878680" cy="4648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00" name="Rectángulo: esquinas redondeadas 3"/>
          <p:cNvSpPr/>
          <p:nvPr/>
        </p:nvSpPr>
        <p:spPr>
          <a:xfrm>
            <a:off x="677160" y="1477080"/>
            <a:ext cx="3294360" cy="156852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FD0C7"/>
              </a:gs>
              <a:gs pos="100000">
                <a:srgbClr val="FFECE9"/>
              </a:gs>
            </a:gsLst>
            <a:lin ang="16200000"/>
          </a:gradFill>
          <a:ln>
            <a:solidFill>
              <a:srgbClr val="E66212"/>
            </a:solidFill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/>
        </p:style>
      </p:sp>
      <p:sp>
        <p:nvSpPr>
          <p:cNvPr id="301" name="CuadroTexto 4"/>
          <p:cNvSpPr/>
          <p:nvPr/>
        </p:nvSpPr>
        <p:spPr>
          <a:xfrm>
            <a:off x="822960" y="1562400"/>
            <a:ext cx="2955600" cy="1552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s-ES" sz="2400" b="0" strike="noStrike" spc="-1">
                <a:solidFill>
                  <a:srgbClr val="000000"/>
                </a:solidFill>
                <a:latin typeface="Arial"/>
                <a:ea typeface="DejaVu Sans"/>
              </a:rPr>
              <a:t>Enseñanzas que te preparan para la actividad en un </a:t>
            </a:r>
            <a:r>
              <a:rPr lang="es-ES" sz="2400" b="1" strike="noStrike" spc="-1">
                <a:solidFill>
                  <a:srgbClr val="000000"/>
                </a:solidFill>
                <a:latin typeface="Arial"/>
                <a:ea typeface="DejaVu Sans"/>
              </a:rPr>
              <a:t>campo profesional</a:t>
            </a:r>
            <a:endParaRPr lang="es-ES" sz="2400" b="0" strike="noStrike" spc="-1">
              <a:latin typeface="Calibri"/>
            </a:endParaRPr>
          </a:p>
        </p:txBody>
      </p:sp>
      <p:sp>
        <p:nvSpPr>
          <p:cNvPr id="302" name="Rectángulo: esquinas redondeadas 5"/>
          <p:cNvSpPr/>
          <p:nvPr/>
        </p:nvSpPr>
        <p:spPr>
          <a:xfrm>
            <a:off x="4226400" y="2457720"/>
            <a:ext cx="2213640" cy="108720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FBEBC"/>
              </a:gs>
              <a:gs pos="100000">
                <a:srgbClr val="FFE5E5"/>
              </a:gs>
            </a:gsLst>
            <a:lin ang="16200000"/>
          </a:gradFill>
          <a:ln>
            <a:solidFill>
              <a:srgbClr val="C32A15"/>
            </a:solidFill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/>
        </p:style>
      </p:sp>
      <p:sp>
        <p:nvSpPr>
          <p:cNvPr id="303" name="CuadroTexto 6"/>
          <p:cNvSpPr/>
          <p:nvPr/>
        </p:nvSpPr>
        <p:spPr>
          <a:xfrm>
            <a:off x="4317840" y="2567880"/>
            <a:ext cx="2213640" cy="821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s-ES" sz="2400" b="1" strike="noStrike" spc="-1">
                <a:solidFill>
                  <a:srgbClr val="000000"/>
                </a:solidFill>
                <a:latin typeface="Arial"/>
                <a:ea typeface="DejaVu Sans"/>
              </a:rPr>
              <a:t>Dos</a:t>
            </a:r>
            <a:r>
              <a:rPr lang="es-ES" sz="2400" b="0" strike="noStrike" spc="-1">
                <a:solidFill>
                  <a:srgbClr val="000000"/>
                </a:solidFill>
                <a:latin typeface="Arial"/>
                <a:ea typeface="DejaVu Sans"/>
              </a:rPr>
              <a:t> cursos de duración</a:t>
            </a:r>
            <a:endParaRPr lang="es-ES" sz="2400" b="0" strike="noStrike" spc="-1">
              <a:latin typeface="Calibri"/>
            </a:endParaRPr>
          </a:p>
        </p:txBody>
      </p:sp>
      <p:sp>
        <p:nvSpPr>
          <p:cNvPr id="304" name="Rectángulo: esquinas redondeadas 7"/>
          <p:cNvSpPr/>
          <p:nvPr/>
        </p:nvSpPr>
        <p:spPr>
          <a:xfrm>
            <a:off x="6603840" y="3546000"/>
            <a:ext cx="2668680" cy="108720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FBEBC"/>
              </a:gs>
              <a:gs pos="100000">
                <a:srgbClr val="FFE5E5"/>
              </a:gs>
            </a:gsLst>
            <a:lin ang="16200000"/>
          </a:gradFill>
          <a:ln>
            <a:solidFill>
              <a:srgbClr val="C32A15"/>
            </a:solidFill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/>
        </p:style>
      </p:sp>
      <p:sp>
        <p:nvSpPr>
          <p:cNvPr id="305" name="CuadroTexto 8"/>
          <p:cNvSpPr/>
          <p:nvPr/>
        </p:nvSpPr>
        <p:spPr>
          <a:xfrm>
            <a:off x="6695280" y="3495240"/>
            <a:ext cx="2477880" cy="1186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s-ES" sz="2400" b="1" strike="noStrike" spc="-1">
                <a:solidFill>
                  <a:srgbClr val="000000"/>
                </a:solidFill>
                <a:latin typeface="Arial"/>
                <a:ea typeface="DejaVu Sans"/>
              </a:rPr>
              <a:t>Prácticas</a:t>
            </a:r>
            <a:r>
              <a:rPr lang="es-ES" sz="2400" b="0" strike="noStrike" spc="-1">
                <a:solidFill>
                  <a:srgbClr val="000000"/>
                </a:solidFill>
                <a:latin typeface="Arial"/>
                <a:ea typeface="DejaVu Sans"/>
              </a:rPr>
              <a:t> en empresa desde el primer año</a:t>
            </a:r>
            <a:endParaRPr lang="es-ES" sz="2400" b="0" strike="noStrike" spc="-1">
              <a:latin typeface="Calibri"/>
            </a:endParaRPr>
          </a:p>
        </p:txBody>
      </p:sp>
      <p:sp>
        <p:nvSpPr>
          <p:cNvPr id="306" name="Flecha: cuádruple 10"/>
          <p:cNvSpPr/>
          <p:nvPr/>
        </p:nvSpPr>
        <p:spPr>
          <a:xfrm>
            <a:off x="4648320" y="3656160"/>
            <a:ext cx="1218240" cy="1319400"/>
          </a:xfrm>
          <a:prstGeom prst="quadArrow">
            <a:avLst>
              <a:gd name="adj1" fmla="val 22500"/>
              <a:gd name="adj2" fmla="val 22500"/>
              <a:gd name="adj3" fmla="val 22500"/>
            </a:avLst>
          </a:prstGeom>
          <a:gradFill rotWithShape="0">
            <a:gsLst>
              <a:gs pos="0">
                <a:srgbClr val="BD4800"/>
              </a:gs>
              <a:gs pos="100000">
                <a:srgbClr val="F65C00"/>
              </a:gs>
            </a:gsLst>
            <a:lin ang="16200000"/>
          </a:gradFill>
          <a:ln>
            <a:solidFill>
              <a:srgbClr val="E66212"/>
            </a:solidFill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/>
        </p:style>
      </p:sp>
      <p:sp>
        <p:nvSpPr>
          <p:cNvPr id="307" name="Rectángulo: esquinas redondeadas 11"/>
          <p:cNvSpPr/>
          <p:nvPr/>
        </p:nvSpPr>
        <p:spPr>
          <a:xfrm>
            <a:off x="1166040" y="4781160"/>
            <a:ext cx="3483720" cy="122796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C19600"/>
              </a:gs>
              <a:gs pos="100000">
                <a:srgbClr val="FBC300"/>
              </a:gs>
            </a:gsLst>
            <a:lin ang="16200000"/>
          </a:gradFill>
          <a:ln>
            <a:solidFill>
              <a:srgbClr val="E5B718"/>
            </a:solidFill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/>
        </p:style>
      </p:sp>
      <p:sp>
        <p:nvSpPr>
          <p:cNvPr id="308" name="CuadroTexto 12"/>
          <p:cNvSpPr/>
          <p:nvPr/>
        </p:nvSpPr>
        <p:spPr>
          <a:xfrm>
            <a:off x="1256040" y="4760280"/>
            <a:ext cx="3300840" cy="1309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s-ES" sz="2000" b="1" strike="noStrike" spc="-1">
                <a:solidFill>
                  <a:srgbClr val="000000"/>
                </a:solidFill>
                <a:latin typeface="Arial"/>
                <a:ea typeface="DejaVu Sans"/>
              </a:rPr>
              <a:t>3 NIVELES</a:t>
            </a:r>
            <a:r>
              <a:rPr lang="es-ES" sz="2000" b="0" strike="noStrike" spc="-1">
                <a:solidFill>
                  <a:srgbClr val="000000"/>
                </a:solidFill>
                <a:latin typeface="Arial"/>
                <a:ea typeface="DejaVu Sans"/>
              </a:rPr>
              <a:t>:</a:t>
            </a:r>
            <a:endParaRPr lang="es-ES" sz="2000" b="0" strike="noStrike" spc="-1">
              <a:latin typeface="Calibri"/>
            </a:endParaRPr>
          </a:p>
          <a:p>
            <a:pPr marL="285840" indent="-284760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lang="es-ES" sz="2000" b="0" strike="noStrike" spc="-1">
                <a:solidFill>
                  <a:srgbClr val="000000"/>
                </a:solidFill>
                <a:latin typeface="Arial"/>
                <a:ea typeface="DejaVu Sans"/>
              </a:rPr>
              <a:t>CF Grado Básico</a:t>
            </a:r>
            <a:endParaRPr lang="es-ES" sz="2000" b="0" strike="noStrike" spc="-1">
              <a:latin typeface="Calibri"/>
            </a:endParaRPr>
          </a:p>
          <a:p>
            <a:pPr marL="285840" indent="-284760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lang="es-ES" sz="2000" b="0" strike="noStrike" spc="-1">
                <a:solidFill>
                  <a:srgbClr val="000000"/>
                </a:solidFill>
                <a:latin typeface="Arial"/>
                <a:ea typeface="DejaVu Sans"/>
              </a:rPr>
              <a:t>CF Grado Medio</a:t>
            </a:r>
            <a:endParaRPr lang="es-ES" sz="2000" b="0" strike="noStrike" spc="-1">
              <a:latin typeface="Calibri"/>
            </a:endParaRPr>
          </a:p>
          <a:p>
            <a:pPr marL="285840" indent="-284760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lang="es-ES" sz="2000" b="0" strike="noStrike" spc="-1">
                <a:solidFill>
                  <a:srgbClr val="000000"/>
                </a:solidFill>
                <a:latin typeface="Arial"/>
                <a:ea typeface="DejaVu Sans"/>
              </a:rPr>
              <a:t>CF Graso Superior</a:t>
            </a:r>
            <a:endParaRPr lang="es-ES" sz="2000" b="0" strike="noStrike" spc="-1">
              <a:latin typeface="Calibri"/>
            </a:endParaRPr>
          </a:p>
        </p:txBody>
      </p:sp>
      <p:pic>
        <p:nvPicPr>
          <p:cNvPr id="2" name="Imagen 1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93280" y="1275368"/>
            <a:ext cx="2276793" cy="733527"/>
          </a:xfrm>
          <a:prstGeom prst="rect">
            <a:avLst/>
          </a:prstGeom>
        </p:spPr>
      </p:pic>
      <p:sp>
        <p:nvSpPr>
          <p:cNvPr id="4" name="Rectángulo 3"/>
          <p:cNvSpPr/>
          <p:nvPr/>
        </p:nvSpPr>
        <p:spPr>
          <a:xfrm>
            <a:off x="9593280" y="156600"/>
            <a:ext cx="2276793" cy="550971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MAS INFORMACIÓN</a:t>
            </a:r>
            <a:endParaRPr lang="es-ES" dirty="0"/>
          </a:p>
        </p:txBody>
      </p:sp>
      <p:sp>
        <p:nvSpPr>
          <p:cNvPr id="5" name="Flecha abajo 4"/>
          <p:cNvSpPr/>
          <p:nvPr/>
        </p:nvSpPr>
        <p:spPr>
          <a:xfrm>
            <a:off x="10586984" y="707572"/>
            <a:ext cx="374929" cy="567796"/>
          </a:xfrm>
          <a:prstGeom prst="down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Título 1"/>
          <p:cNvSpPr/>
          <p:nvPr/>
        </p:nvSpPr>
        <p:spPr>
          <a:xfrm>
            <a:off x="788760" y="156600"/>
            <a:ext cx="8595360" cy="1319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>
              <a:lnSpc>
                <a:spcPct val="90000"/>
              </a:lnSpc>
            </a:pPr>
            <a:r>
              <a:rPr lang="es-ES" sz="4000" b="0" strike="noStrike" spc="-1">
                <a:solidFill>
                  <a:srgbClr val="000000"/>
                </a:solidFill>
                <a:latin typeface="Arial"/>
                <a:ea typeface="DejaVu Sans"/>
              </a:rPr>
              <a:t>CICLOS FORMATIVOS DE GRADO </a:t>
            </a:r>
            <a:r>
              <a:rPr lang="es-ES" sz="4000" b="1" strike="noStrike" spc="-1">
                <a:solidFill>
                  <a:srgbClr val="000000"/>
                </a:solidFill>
                <a:latin typeface="Arial"/>
                <a:ea typeface="DejaVu Sans"/>
              </a:rPr>
              <a:t>BÁSICO</a:t>
            </a:r>
            <a:endParaRPr lang="es-ES" sz="4000" b="0" strike="noStrike" spc="-1">
              <a:latin typeface="Calibri"/>
            </a:endParaRPr>
          </a:p>
        </p:txBody>
      </p:sp>
      <p:sp>
        <p:nvSpPr>
          <p:cNvPr id="310" name="Rectángulo 3"/>
          <p:cNvSpPr/>
          <p:nvPr/>
        </p:nvSpPr>
        <p:spPr>
          <a:xfrm>
            <a:off x="304920" y="1477080"/>
            <a:ext cx="2813400" cy="1864440"/>
          </a:xfrm>
          <a:prstGeom prst="rect">
            <a:avLst/>
          </a:prstGeom>
          <a:solidFill>
            <a:srgbClr val="90C226"/>
          </a:solidFill>
          <a:ln>
            <a:solidFill>
              <a:srgbClr val="FFFFFF"/>
            </a:solidFill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311" name="CuadroTexto 4"/>
          <p:cNvSpPr/>
          <p:nvPr/>
        </p:nvSpPr>
        <p:spPr>
          <a:xfrm>
            <a:off x="385920" y="1477080"/>
            <a:ext cx="3047040" cy="1918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s-ES" sz="24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Para quien no finalice la ESO y quiera seguir sus estudios hacia un campo profesional</a:t>
            </a:r>
            <a:endParaRPr lang="es-ES" sz="2400" b="0" strike="noStrike" spc="-1" dirty="0">
              <a:latin typeface="Calibri"/>
            </a:endParaRPr>
          </a:p>
        </p:txBody>
      </p:sp>
      <p:sp>
        <p:nvSpPr>
          <p:cNvPr id="312" name="Rectángulo 5"/>
          <p:cNvSpPr/>
          <p:nvPr/>
        </p:nvSpPr>
        <p:spPr>
          <a:xfrm>
            <a:off x="3007440" y="3342600"/>
            <a:ext cx="2681280" cy="1024920"/>
          </a:xfrm>
          <a:prstGeom prst="rect">
            <a:avLst/>
          </a:prstGeom>
          <a:solidFill>
            <a:srgbClr val="90C226"/>
          </a:solidFill>
          <a:ln>
            <a:solidFill>
              <a:srgbClr val="3F551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13" name="CuadroTexto 6"/>
          <p:cNvSpPr/>
          <p:nvPr/>
        </p:nvSpPr>
        <p:spPr>
          <a:xfrm>
            <a:off x="3007440" y="3342600"/>
            <a:ext cx="2681280" cy="821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s-ES" sz="2400" b="0" strike="noStrike" spc="-1">
                <a:solidFill>
                  <a:srgbClr val="000000"/>
                </a:solidFill>
                <a:latin typeface="Arial"/>
                <a:ea typeface="DejaVu Sans"/>
              </a:rPr>
              <a:t>Permite obtener el Título de la ESO</a:t>
            </a:r>
            <a:endParaRPr lang="es-ES" sz="2400" b="0" strike="noStrike" spc="-1">
              <a:latin typeface="Calibri"/>
            </a:endParaRPr>
          </a:p>
        </p:txBody>
      </p:sp>
      <p:sp>
        <p:nvSpPr>
          <p:cNvPr id="314" name="Rectángulo 7"/>
          <p:cNvSpPr/>
          <p:nvPr/>
        </p:nvSpPr>
        <p:spPr>
          <a:xfrm>
            <a:off x="5689440" y="4368960"/>
            <a:ext cx="2396520" cy="829800"/>
          </a:xfrm>
          <a:prstGeom prst="rect">
            <a:avLst/>
          </a:prstGeom>
          <a:solidFill>
            <a:srgbClr val="90C226"/>
          </a:solidFill>
          <a:ln>
            <a:solidFill>
              <a:srgbClr val="3F551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15" name="CuadroTexto 8"/>
          <p:cNvSpPr/>
          <p:nvPr/>
        </p:nvSpPr>
        <p:spPr>
          <a:xfrm>
            <a:off x="5618520" y="4368960"/>
            <a:ext cx="2467800" cy="821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s-ES" sz="2400" b="0" strike="noStrike" spc="-1">
                <a:solidFill>
                  <a:srgbClr val="000000"/>
                </a:solidFill>
                <a:latin typeface="Arial"/>
                <a:ea typeface="DejaVu Sans"/>
              </a:rPr>
              <a:t>Título de Técnico Básico</a:t>
            </a:r>
            <a:endParaRPr lang="es-ES" sz="2400" b="0" strike="noStrike" spc="-1">
              <a:latin typeface="Calibri"/>
            </a:endParaRPr>
          </a:p>
        </p:txBody>
      </p:sp>
      <p:sp>
        <p:nvSpPr>
          <p:cNvPr id="316" name="Rectángulo 9"/>
          <p:cNvSpPr/>
          <p:nvPr/>
        </p:nvSpPr>
        <p:spPr>
          <a:xfrm>
            <a:off x="7945200" y="5527080"/>
            <a:ext cx="3097800" cy="913680"/>
          </a:xfrm>
          <a:prstGeom prst="rect">
            <a:avLst/>
          </a:prstGeom>
          <a:gradFill rotWithShape="0">
            <a:gsLst>
              <a:gs pos="0">
                <a:srgbClr val="BD4800"/>
              </a:gs>
              <a:gs pos="100000">
                <a:srgbClr val="F65C00"/>
              </a:gs>
            </a:gsLst>
            <a:lin ang="16200000"/>
          </a:gradFill>
          <a:ln w="0">
            <a:noFill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/>
        </p:style>
      </p:sp>
      <p:sp>
        <p:nvSpPr>
          <p:cNvPr id="317" name="CuadroTexto 10"/>
          <p:cNvSpPr/>
          <p:nvPr/>
        </p:nvSpPr>
        <p:spPr>
          <a:xfrm>
            <a:off x="8128080" y="5527080"/>
            <a:ext cx="2914920" cy="821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s-ES" sz="2400" b="0" strike="noStrike" spc="-1">
                <a:solidFill>
                  <a:srgbClr val="000000"/>
                </a:solidFill>
                <a:latin typeface="Arial"/>
                <a:ea typeface="DejaVu Sans"/>
              </a:rPr>
              <a:t>FINALIZAR:</a:t>
            </a:r>
            <a:endParaRPr lang="es-ES" sz="2400" b="0" strike="noStrike" spc="-1">
              <a:latin typeface="Calibri"/>
            </a:endParaRPr>
          </a:p>
          <a:p>
            <a:pPr marL="285840" indent="-284760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lang="es-ES" sz="2400" b="0" strike="noStrike" spc="-1">
                <a:solidFill>
                  <a:srgbClr val="000000"/>
                </a:solidFill>
                <a:latin typeface="Arial"/>
                <a:ea typeface="DejaVu Sans"/>
              </a:rPr>
              <a:t>CF Grado Medio</a:t>
            </a:r>
            <a:endParaRPr lang="es-ES" sz="2400" b="0" strike="noStrike" spc="-1">
              <a:latin typeface="Calibri"/>
            </a:endParaRPr>
          </a:p>
        </p:txBody>
      </p:sp>
      <p:sp>
        <p:nvSpPr>
          <p:cNvPr id="318" name="Flecha: curvada hacia abajo 13"/>
          <p:cNvSpPr/>
          <p:nvPr/>
        </p:nvSpPr>
        <p:spPr>
          <a:xfrm>
            <a:off x="5780880" y="3429000"/>
            <a:ext cx="1421280" cy="743400"/>
          </a:xfrm>
          <a:prstGeom prst="curvedDownArrow">
            <a:avLst>
              <a:gd name="adj1" fmla="val 25000"/>
              <a:gd name="adj2" fmla="val 50000"/>
              <a:gd name="adj3" fmla="val 25000"/>
            </a:avLst>
          </a:prstGeom>
          <a:gradFill rotWithShape="0">
            <a:gsLst>
              <a:gs pos="0">
                <a:srgbClr val="C19600"/>
              </a:gs>
              <a:gs pos="100000">
                <a:srgbClr val="FBC300"/>
              </a:gs>
            </a:gsLst>
            <a:lin ang="16200000"/>
          </a:gradFill>
          <a:ln>
            <a:solidFill>
              <a:srgbClr val="E5B718"/>
            </a:solidFill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/>
        </p:style>
      </p:sp>
      <p:sp>
        <p:nvSpPr>
          <p:cNvPr id="319" name="Flecha: curvada hacia abajo 14"/>
          <p:cNvSpPr/>
          <p:nvPr/>
        </p:nvSpPr>
        <p:spPr>
          <a:xfrm>
            <a:off x="8227080" y="4518720"/>
            <a:ext cx="1423800" cy="680040"/>
          </a:xfrm>
          <a:prstGeom prst="curvedDownArrow">
            <a:avLst>
              <a:gd name="adj1" fmla="val 25000"/>
              <a:gd name="adj2" fmla="val 50000"/>
              <a:gd name="adj3" fmla="val 25000"/>
            </a:avLst>
          </a:prstGeom>
          <a:gradFill rotWithShape="0">
            <a:gsLst>
              <a:gs pos="0">
                <a:srgbClr val="C19600"/>
              </a:gs>
              <a:gs pos="100000">
                <a:srgbClr val="FBC300"/>
              </a:gs>
            </a:gsLst>
            <a:lin ang="16200000"/>
          </a:gradFill>
          <a:ln>
            <a:solidFill>
              <a:srgbClr val="E5B718"/>
            </a:solidFill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/>
        </p:style>
      </p:sp>
      <p:sp>
        <p:nvSpPr>
          <p:cNvPr id="320" name="Flecha: curvada hacia abajo 15"/>
          <p:cNvSpPr/>
          <p:nvPr/>
        </p:nvSpPr>
        <p:spPr>
          <a:xfrm>
            <a:off x="3261240" y="2123280"/>
            <a:ext cx="1665000" cy="872640"/>
          </a:xfrm>
          <a:prstGeom prst="curvedDownArrow">
            <a:avLst>
              <a:gd name="adj1" fmla="val 25000"/>
              <a:gd name="adj2" fmla="val 50000"/>
              <a:gd name="adj3" fmla="val 25000"/>
            </a:avLst>
          </a:prstGeom>
          <a:gradFill rotWithShape="0">
            <a:gsLst>
              <a:gs pos="0">
                <a:srgbClr val="C19600"/>
              </a:gs>
              <a:gs pos="100000">
                <a:srgbClr val="FBC300"/>
              </a:gs>
            </a:gsLst>
            <a:lin ang="16200000"/>
          </a:gradFill>
          <a:ln>
            <a:solidFill>
              <a:srgbClr val="E5B718"/>
            </a:solidFill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/>
        </p:style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Título 1"/>
          <p:cNvSpPr/>
          <p:nvPr/>
        </p:nvSpPr>
        <p:spPr>
          <a:xfrm>
            <a:off x="677160" y="284400"/>
            <a:ext cx="8750160" cy="1319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>
              <a:lnSpc>
                <a:spcPct val="90000"/>
              </a:lnSpc>
            </a:pPr>
            <a:r>
              <a:rPr lang="es-ES" sz="4400" b="0" strike="noStrike" spc="-1">
                <a:solidFill>
                  <a:srgbClr val="000000"/>
                </a:solidFill>
                <a:latin typeface="Arial"/>
                <a:ea typeface="DejaVu Sans"/>
              </a:rPr>
              <a:t>CICLOS FORMATIVOS DE GRADO </a:t>
            </a:r>
            <a:r>
              <a:rPr lang="es-ES" sz="4400" b="1" strike="noStrike" spc="-1">
                <a:solidFill>
                  <a:srgbClr val="000000"/>
                </a:solidFill>
                <a:latin typeface="Arial"/>
                <a:ea typeface="DejaVu Sans"/>
              </a:rPr>
              <a:t>MEDIO</a:t>
            </a:r>
            <a:endParaRPr lang="es-ES" sz="4400" b="0" strike="noStrike" spc="-1">
              <a:latin typeface="Calibri"/>
            </a:endParaRPr>
          </a:p>
        </p:txBody>
      </p:sp>
      <p:sp>
        <p:nvSpPr>
          <p:cNvPr id="322" name="Subtítulo 2"/>
          <p:cNvSpPr/>
          <p:nvPr/>
        </p:nvSpPr>
        <p:spPr>
          <a:xfrm>
            <a:off x="522360" y="1604880"/>
            <a:ext cx="9382680" cy="4672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23" name="Rectángulo 3"/>
          <p:cNvSpPr/>
          <p:nvPr/>
        </p:nvSpPr>
        <p:spPr>
          <a:xfrm>
            <a:off x="522360" y="1686600"/>
            <a:ext cx="3253680" cy="1634760"/>
          </a:xfrm>
          <a:prstGeom prst="rect">
            <a:avLst/>
          </a:prstGeom>
          <a:gradFill rotWithShape="0">
            <a:gsLst>
              <a:gs pos="0">
                <a:srgbClr val="DFFFBC"/>
              </a:gs>
              <a:gs pos="100000">
                <a:srgbClr val="F2FFE5"/>
              </a:gs>
            </a:gsLst>
            <a:lin ang="16200000"/>
          </a:gradFill>
          <a:ln>
            <a:solidFill>
              <a:srgbClr val="8DC121"/>
            </a:solidFill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324" name="CuadroTexto 4"/>
          <p:cNvSpPr/>
          <p:nvPr/>
        </p:nvSpPr>
        <p:spPr>
          <a:xfrm>
            <a:off x="677160" y="1757520"/>
            <a:ext cx="3253680" cy="1888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s-ES" sz="2000" b="1" strike="noStrike" spc="-1">
                <a:solidFill>
                  <a:srgbClr val="000000"/>
                </a:solidFill>
                <a:latin typeface="Arial"/>
                <a:ea typeface="DejaVu Sans"/>
              </a:rPr>
              <a:t>REQUISITOS:</a:t>
            </a:r>
            <a:endParaRPr lang="es-ES" sz="2000" b="0" strike="noStrike" spc="-1">
              <a:latin typeface="Calibri"/>
            </a:endParaRPr>
          </a:p>
          <a:p>
            <a:pPr marL="285840" indent="-284760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lang="es-ES" sz="2000" b="0" strike="noStrike" spc="-1">
                <a:solidFill>
                  <a:srgbClr val="000000"/>
                </a:solidFill>
                <a:latin typeface="Arial"/>
                <a:ea typeface="DejaVu Sans"/>
              </a:rPr>
              <a:t>Título de ESO</a:t>
            </a:r>
            <a:endParaRPr lang="es-ES" sz="2000" b="0" strike="noStrike" spc="-1">
              <a:latin typeface="Calibri"/>
            </a:endParaRPr>
          </a:p>
          <a:p>
            <a:pPr marL="285840" indent="-284760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lang="es-ES" sz="2000" b="0" strike="noStrike" spc="-1">
                <a:solidFill>
                  <a:srgbClr val="000000"/>
                </a:solidFill>
                <a:latin typeface="Arial"/>
                <a:ea typeface="DejaVu Sans"/>
              </a:rPr>
              <a:t>Título Técnico Básico</a:t>
            </a:r>
            <a:endParaRPr lang="es-ES" sz="2000" b="0" strike="noStrike" spc="-1">
              <a:latin typeface="Calibri"/>
            </a:endParaRPr>
          </a:p>
          <a:p>
            <a:pPr marL="285840" indent="-284760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lang="es-ES" sz="2000" b="0" strike="noStrike" spc="-1">
                <a:solidFill>
                  <a:srgbClr val="000000"/>
                </a:solidFill>
                <a:latin typeface="Arial"/>
                <a:ea typeface="DejaVu Sans"/>
              </a:rPr>
              <a:t>Prueba de Acceso Grado Medio</a:t>
            </a:r>
            <a:endParaRPr lang="es-ES" sz="2000" b="0" strike="noStrike" spc="-1">
              <a:latin typeface="Calibri"/>
            </a:endParaRPr>
          </a:p>
          <a:p>
            <a:pPr>
              <a:lnSpc>
                <a:spcPct val="100000"/>
              </a:lnSpc>
            </a:pPr>
            <a:endParaRPr lang="es-ES" sz="1800" b="0" strike="noStrike" spc="-1">
              <a:latin typeface="Calibri"/>
            </a:endParaRPr>
          </a:p>
        </p:txBody>
      </p:sp>
      <p:sp>
        <p:nvSpPr>
          <p:cNvPr id="325" name="Rectángulo 5"/>
          <p:cNvSpPr/>
          <p:nvPr/>
        </p:nvSpPr>
        <p:spPr>
          <a:xfrm>
            <a:off x="3777120" y="3241080"/>
            <a:ext cx="2226600" cy="829800"/>
          </a:xfrm>
          <a:prstGeom prst="rect">
            <a:avLst/>
          </a:prstGeom>
          <a:gradFill rotWithShape="0">
            <a:gsLst>
              <a:gs pos="0">
                <a:srgbClr val="DFFFBC"/>
              </a:gs>
              <a:gs pos="100000">
                <a:srgbClr val="F2FFE5"/>
              </a:gs>
            </a:gsLst>
            <a:lin ang="16200000"/>
          </a:gradFill>
          <a:ln>
            <a:solidFill>
              <a:srgbClr val="8DC121"/>
            </a:solidFill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326" name="CuadroTexto 6"/>
          <p:cNvSpPr/>
          <p:nvPr/>
        </p:nvSpPr>
        <p:spPr>
          <a:xfrm>
            <a:off x="3777120" y="3241080"/>
            <a:ext cx="2917440" cy="821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s-ES" sz="2400" b="1" strike="noStrike" spc="-1">
                <a:solidFill>
                  <a:srgbClr val="000000"/>
                </a:solidFill>
                <a:latin typeface="Arial"/>
                <a:ea typeface="DejaVu Sans"/>
              </a:rPr>
              <a:t>TÍTULO DE TÉCNICO</a:t>
            </a:r>
            <a:endParaRPr lang="es-ES" sz="2400" b="0" strike="noStrike" spc="-1">
              <a:latin typeface="Calibri"/>
            </a:endParaRPr>
          </a:p>
        </p:txBody>
      </p:sp>
      <p:sp>
        <p:nvSpPr>
          <p:cNvPr id="327" name="Rectángulo 7"/>
          <p:cNvSpPr/>
          <p:nvPr/>
        </p:nvSpPr>
        <p:spPr>
          <a:xfrm>
            <a:off x="6004440" y="4062240"/>
            <a:ext cx="3098880" cy="1561320"/>
          </a:xfrm>
          <a:prstGeom prst="rect">
            <a:avLst/>
          </a:prstGeom>
          <a:gradFill rotWithShape="0">
            <a:gsLst>
              <a:gs pos="0">
                <a:srgbClr val="BD4800"/>
              </a:gs>
              <a:gs pos="100000">
                <a:srgbClr val="F65C00"/>
              </a:gs>
            </a:gsLst>
            <a:lin ang="16200000"/>
          </a:gradFill>
          <a:ln w="0">
            <a:noFill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just">
              <a:lnSpc>
                <a:spcPct val="100000"/>
              </a:lnSpc>
            </a:pPr>
            <a:endParaRPr lang="es-ES" sz="2000" b="0" strike="noStrike" spc="-1">
              <a:latin typeface="Calibri"/>
            </a:endParaRPr>
          </a:p>
          <a:p>
            <a:pPr algn="just">
              <a:lnSpc>
                <a:spcPct val="100000"/>
              </a:lnSpc>
            </a:pPr>
            <a:r>
              <a:rPr lang="es-ES" sz="2000" b="1" strike="noStrike" spc="-1">
                <a:solidFill>
                  <a:srgbClr val="000000"/>
                </a:solidFill>
                <a:latin typeface="Arial"/>
                <a:ea typeface="DejaVu Sans"/>
              </a:rPr>
              <a:t>FINALIZAR:</a:t>
            </a:r>
            <a:endParaRPr lang="es-ES" sz="2000" b="0" strike="noStrike" spc="-1">
              <a:latin typeface="Calibri"/>
            </a:endParaRPr>
          </a:p>
          <a:p>
            <a:pPr marL="285840" indent="-284760" algn="just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lang="es-ES" sz="2000" b="0" strike="noStrike" spc="-1">
                <a:solidFill>
                  <a:srgbClr val="000000"/>
                </a:solidFill>
                <a:latin typeface="Arial"/>
                <a:ea typeface="DejaVu Sans"/>
              </a:rPr>
              <a:t>Ciclo Formativo Grado Superior</a:t>
            </a:r>
            <a:endParaRPr lang="es-ES" sz="2000" b="0" strike="noStrike" spc="-1">
              <a:latin typeface="Calibri"/>
            </a:endParaRPr>
          </a:p>
          <a:p>
            <a:pPr marL="285840" indent="-284760" algn="just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lang="es-ES" sz="2000" b="0" strike="noStrike" spc="-1">
                <a:solidFill>
                  <a:srgbClr val="000000"/>
                </a:solidFill>
                <a:latin typeface="Arial"/>
                <a:ea typeface="DejaVu Sans"/>
              </a:rPr>
              <a:t>Oposiciones</a:t>
            </a:r>
            <a:endParaRPr lang="es-ES" sz="2000" b="0" strike="noStrike" spc="-1">
              <a:latin typeface="Calibri"/>
            </a:endParaRPr>
          </a:p>
          <a:p>
            <a:pPr marL="285840" indent="-284760" algn="just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lang="es-ES" sz="2000" b="0" strike="noStrike" spc="-1">
                <a:solidFill>
                  <a:srgbClr val="000000"/>
                </a:solidFill>
                <a:latin typeface="Arial"/>
                <a:ea typeface="DejaVu Sans"/>
              </a:rPr>
              <a:t>Mundo laboral</a:t>
            </a:r>
            <a:endParaRPr lang="es-ES" sz="2000" b="0" strike="noStrike" spc="-1">
              <a:latin typeface="Calibri"/>
            </a:endParaRPr>
          </a:p>
          <a:p>
            <a:pPr algn="ctr">
              <a:lnSpc>
                <a:spcPct val="100000"/>
              </a:lnSpc>
            </a:pPr>
            <a:endParaRPr lang="es-ES" sz="1800" b="0" strike="noStrike" spc="-1">
              <a:latin typeface="Calibri"/>
            </a:endParaRPr>
          </a:p>
        </p:txBody>
      </p:sp>
      <p:sp>
        <p:nvSpPr>
          <p:cNvPr id="328" name="Flecha: curvada hacia abajo 9"/>
          <p:cNvSpPr/>
          <p:nvPr/>
        </p:nvSpPr>
        <p:spPr>
          <a:xfrm>
            <a:off x="3931920" y="2123280"/>
            <a:ext cx="1563480" cy="829800"/>
          </a:xfrm>
          <a:prstGeom prst="curvedDownArrow">
            <a:avLst>
              <a:gd name="adj1" fmla="val 25000"/>
              <a:gd name="adj2" fmla="val 50000"/>
              <a:gd name="adj3" fmla="val 25000"/>
            </a:avLst>
          </a:prstGeom>
          <a:solidFill>
            <a:srgbClr val="E76618"/>
          </a:solidFill>
          <a:ln>
            <a:solidFill>
              <a:srgbClr val="FFFFFF"/>
            </a:solidFill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/>
        </p:style>
      </p:sp>
      <p:sp>
        <p:nvSpPr>
          <p:cNvPr id="329" name="Flecha: curvada hacia abajo 10"/>
          <p:cNvSpPr/>
          <p:nvPr/>
        </p:nvSpPr>
        <p:spPr>
          <a:xfrm>
            <a:off x="6159600" y="3320280"/>
            <a:ext cx="871200" cy="427680"/>
          </a:xfrm>
          <a:prstGeom prst="curvedDownArrow">
            <a:avLst>
              <a:gd name="adj1" fmla="val 25000"/>
              <a:gd name="adj2" fmla="val 50000"/>
              <a:gd name="adj3" fmla="val 25000"/>
            </a:avLst>
          </a:prstGeom>
          <a:gradFill rotWithShape="0">
            <a:gsLst>
              <a:gs pos="0">
                <a:srgbClr val="BD4800"/>
              </a:gs>
              <a:gs pos="100000">
                <a:srgbClr val="F65C00"/>
              </a:gs>
            </a:gsLst>
            <a:lin ang="16200000"/>
          </a:gradFill>
          <a:ln>
            <a:solidFill>
              <a:srgbClr val="E66212"/>
            </a:solidFill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/>
        </p:style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Título 1"/>
          <p:cNvSpPr/>
          <p:nvPr/>
        </p:nvSpPr>
        <p:spPr>
          <a:xfrm>
            <a:off x="565560" y="156600"/>
            <a:ext cx="8595360" cy="1319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>
              <a:lnSpc>
                <a:spcPct val="90000"/>
              </a:lnSpc>
            </a:pPr>
            <a:r>
              <a:rPr lang="es-ES" sz="4400" b="0" strike="noStrike" spc="-1">
                <a:solidFill>
                  <a:srgbClr val="000000"/>
                </a:solidFill>
                <a:latin typeface="Arial"/>
                <a:ea typeface="DejaVu Sans"/>
              </a:rPr>
              <a:t>CICLOS FORMATIVOS DE GRADO </a:t>
            </a:r>
            <a:r>
              <a:rPr lang="es-ES" sz="4400" b="1" strike="noStrike" spc="-1">
                <a:solidFill>
                  <a:srgbClr val="000000"/>
                </a:solidFill>
                <a:latin typeface="Arial"/>
                <a:ea typeface="DejaVu Sans"/>
              </a:rPr>
              <a:t>SUPERIOR</a:t>
            </a:r>
            <a:endParaRPr lang="es-ES" sz="4400" b="0" strike="noStrike" spc="-1">
              <a:latin typeface="Calibri"/>
            </a:endParaRPr>
          </a:p>
        </p:txBody>
      </p:sp>
      <p:sp>
        <p:nvSpPr>
          <p:cNvPr id="331" name="Subtítulo 2"/>
          <p:cNvSpPr/>
          <p:nvPr/>
        </p:nvSpPr>
        <p:spPr>
          <a:xfrm>
            <a:off x="406440" y="1477080"/>
            <a:ext cx="9183600" cy="4821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32" name="Rectángulo 5"/>
          <p:cNvSpPr/>
          <p:nvPr/>
        </p:nvSpPr>
        <p:spPr>
          <a:xfrm>
            <a:off x="406440" y="1559520"/>
            <a:ext cx="3335040" cy="1868400"/>
          </a:xfrm>
          <a:prstGeom prst="rect">
            <a:avLst/>
          </a:prstGeom>
          <a:gradFill rotWithShape="0">
            <a:gsLst>
              <a:gs pos="0">
                <a:srgbClr val="FFEAC7"/>
              </a:gs>
              <a:gs pos="100000">
                <a:srgbClr val="FFF7E9"/>
              </a:gs>
            </a:gsLst>
            <a:lin ang="16200000"/>
          </a:gradFill>
          <a:ln>
            <a:solidFill>
              <a:srgbClr val="E5B718"/>
            </a:solidFill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s-ES" sz="1800" b="1" strike="noStrike" spc="-1">
                <a:solidFill>
                  <a:srgbClr val="000000"/>
                </a:solidFill>
                <a:latin typeface="Arial"/>
                <a:ea typeface="DejaVu Sans"/>
              </a:rPr>
              <a:t>REQUISITOS:</a:t>
            </a:r>
            <a:endParaRPr lang="es-ES" sz="1800" b="0" strike="noStrike" spc="-1">
              <a:latin typeface="Calibri"/>
            </a:endParaRPr>
          </a:p>
          <a:p>
            <a:pPr marL="285840" indent="-284760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lang="es-ES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Título de Bachillerato </a:t>
            </a:r>
            <a:endParaRPr lang="es-ES" sz="1800" b="0" strike="noStrike" spc="-1">
              <a:latin typeface="Calibri"/>
            </a:endParaRPr>
          </a:p>
          <a:p>
            <a:pPr marL="285840" indent="-284760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lang="es-ES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Título Técnico</a:t>
            </a:r>
            <a:endParaRPr lang="es-ES" sz="1800" b="0" strike="noStrike" spc="-1">
              <a:latin typeface="Calibri"/>
            </a:endParaRPr>
          </a:p>
          <a:p>
            <a:pPr marL="285840" indent="-284760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lang="es-ES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Prueba de Acceso Grado Superior</a:t>
            </a:r>
            <a:endParaRPr lang="es-ES" sz="1800" b="0" strike="noStrike" spc="-1">
              <a:latin typeface="Calibri"/>
            </a:endParaRPr>
          </a:p>
        </p:txBody>
      </p:sp>
      <p:sp>
        <p:nvSpPr>
          <p:cNvPr id="333" name="Rectángulo 7"/>
          <p:cNvSpPr/>
          <p:nvPr/>
        </p:nvSpPr>
        <p:spPr>
          <a:xfrm>
            <a:off x="3742560" y="3429000"/>
            <a:ext cx="2782800" cy="1199160"/>
          </a:xfrm>
          <a:prstGeom prst="rect">
            <a:avLst/>
          </a:prstGeom>
          <a:gradFill rotWithShape="0">
            <a:gsLst>
              <a:gs pos="0">
                <a:srgbClr val="FFEAC7"/>
              </a:gs>
              <a:gs pos="100000">
                <a:srgbClr val="FFF7E9"/>
              </a:gs>
            </a:gsLst>
            <a:lin ang="16200000"/>
          </a:gradFill>
          <a:ln>
            <a:solidFill>
              <a:srgbClr val="E5B718"/>
            </a:solidFill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334" name="CuadroTexto 8"/>
          <p:cNvSpPr/>
          <p:nvPr/>
        </p:nvSpPr>
        <p:spPr>
          <a:xfrm>
            <a:off x="3830400" y="3429000"/>
            <a:ext cx="2782800" cy="1186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s-ES" sz="2400" b="1" strike="noStrike" spc="-1">
                <a:solidFill>
                  <a:srgbClr val="000000"/>
                </a:solidFill>
                <a:latin typeface="Arial"/>
                <a:ea typeface="DejaVu Sans"/>
              </a:rPr>
              <a:t>TÍTULO DE TÉCNICO SUPERIOR</a:t>
            </a:r>
            <a:endParaRPr lang="es-ES" sz="2400" b="0" strike="noStrike" spc="-1">
              <a:latin typeface="Calibri"/>
            </a:endParaRPr>
          </a:p>
        </p:txBody>
      </p:sp>
      <p:sp>
        <p:nvSpPr>
          <p:cNvPr id="335" name="Rectángulo 9"/>
          <p:cNvSpPr/>
          <p:nvPr/>
        </p:nvSpPr>
        <p:spPr>
          <a:xfrm>
            <a:off x="6614280" y="4629240"/>
            <a:ext cx="2985840" cy="1557000"/>
          </a:xfrm>
          <a:prstGeom prst="rect">
            <a:avLst/>
          </a:prstGeom>
          <a:gradFill rotWithShape="0">
            <a:gsLst>
              <a:gs pos="0">
                <a:srgbClr val="BD4800"/>
              </a:gs>
              <a:gs pos="100000">
                <a:srgbClr val="F65C00"/>
              </a:gs>
            </a:gsLst>
            <a:lin ang="16200000"/>
          </a:gradFill>
          <a:ln>
            <a:solidFill>
              <a:srgbClr val="E66212"/>
            </a:solidFill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just">
              <a:lnSpc>
                <a:spcPct val="100000"/>
              </a:lnSpc>
            </a:pPr>
            <a:r>
              <a:rPr lang="es-ES" sz="2000" b="1" strike="noStrike" spc="-1">
                <a:solidFill>
                  <a:srgbClr val="000000"/>
                </a:solidFill>
                <a:latin typeface="Arial"/>
                <a:ea typeface="DejaVu Sans"/>
              </a:rPr>
              <a:t>FINALIZAR:</a:t>
            </a:r>
            <a:endParaRPr lang="es-ES" sz="2000" b="0" strike="noStrike" spc="-1">
              <a:latin typeface="Calibri"/>
            </a:endParaRPr>
          </a:p>
          <a:p>
            <a:pPr marL="285840" indent="-284760" algn="just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lang="es-ES" sz="2000" b="0" strike="noStrike" spc="-1">
                <a:solidFill>
                  <a:srgbClr val="000000"/>
                </a:solidFill>
                <a:latin typeface="Arial"/>
                <a:ea typeface="DejaVu Sans"/>
              </a:rPr>
              <a:t>Universidad </a:t>
            </a:r>
            <a:endParaRPr lang="es-ES" sz="2000" b="0" strike="noStrike" spc="-1">
              <a:latin typeface="Calibri"/>
            </a:endParaRPr>
          </a:p>
          <a:p>
            <a:pPr marL="285840" indent="-284760" algn="just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lang="es-ES" sz="2000" b="0" strike="noStrike" spc="-1">
                <a:solidFill>
                  <a:srgbClr val="000000"/>
                </a:solidFill>
                <a:latin typeface="Arial"/>
                <a:ea typeface="DejaVu Sans"/>
              </a:rPr>
              <a:t>Oposiciones</a:t>
            </a:r>
            <a:endParaRPr lang="es-ES" sz="2000" b="0" strike="noStrike" spc="-1">
              <a:latin typeface="Calibri"/>
            </a:endParaRPr>
          </a:p>
          <a:p>
            <a:pPr marL="285840" indent="-284760" algn="just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lang="es-ES" sz="2000" b="0" strike="noStrike" spc="-1">
                <a:solidFill>
                  <a:srgbClr val="000000"/>
                </a:solidFill>
                <a:latin typeface="Arial"/>
                <a:ea typeface="DejaVu Sans"/>
              </a:rPr>
              <a:t>Mundo laboral</a:t>
            </a:r>
            <a:endParaRPr lang="es-ES" sz="2000" b="0" strike="noStrike" spc="-1">
              <a:latin typeface="Calibri"/>
            </a:endParaRPr>
          </a:p>
          <a:p>
            <a:pPr algn="ctr">
              <a:lnSpc>
                <a:spcPct val="100000"/>
              </a:lnSpc>
            </a:pPr>
            <a:endParaRPr lang="es-ES" sz="1800" b="0" strike="noStrike" spc="-1">
              <a:latin typeface="Calibri"/>
            </a:endParaRPr>
          </a:p>
        </p:txBody>
      </p:sp>
      <p:sp>
        <p:nvSpPr>
          <p:cNvPr id="336" name="Flecha: curvada hacia abajo 11"/>
          <p:cNvSpPr/>
          <p:nvPr/>
        </p:nvSpPr>
        <p:spPr>
          <a:xfrm>
            <a:off x="3830400" y="2072520"/>
            <a:ext cx="1248480" cy="723960"/>
          </a:xfrm>
          <a:prstGeom prst="curvedDownArrow">
            <a:avLst>
              <a:gd name="adj1" fmla="val 25000"/>
              <a:gd name="adj2" fmla="val 50000"/>
              <a:gd name="adj3" fmla="val 25000"/>
            </a:avLst>
          </a:prstGeom>
          <a:solidFill>
            <a:srgbClr val="E76618"/>
          </a:solidFill>
          <a:ln>
            <a:solidFill>
              <a:srgbClr val="FFFFFF"/>
            </a:solidFill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/>
        </p:style>
      </p:sp>
      <p:sp>
        <p:nvSpPr>
          <p:cNvPr id="337" name="Flecha: curvada hacia abajo 12"/>
          <p:cNvSpPr/>
          <p:nvPr/>
        </p:nvSpPr>
        <p:spPr>
          <a:xfrm>
            <a:off x="6746400" y="3677760"/>
            <a:ext cx="1269000" cy="608400"/>
          </a:xfrm>
          <a:prstGeom prst="curvedDownArrow">
            <a:avLst>
              <a:gd name="adj1" fmla="val 25000"/>
              <a:gd name="adj2" fmla="val 50000"/>
              <a:gd name="adj3" fmla="val 25000"/>
            </a:avLst>
          </a:prstGeom>
          <a:gradFill rotWithShape="0">
            <a:gsLst>
              <a:gs pos="0">
                <a:srgbClr val="BD4800"/>
              </a:gs>
              <a:gs pos="100000">
                <a:srgbClr val="F65C00"/>
              </a:gs>
            </a:gsLst>
            <a:lin ang="16200000"/>
          </a:gradFill>
          <a:ln>
            <a:solidFill>
              <a:srgbClr val="E66212"/>
            </a:solidFill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/>
        </p:style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Título 1"/>
          <p:cNvSpPr/>
          <p:nvPr/>
        </p:nvSpPr>
        <p:spPr>
          <a:xfrm>
            <a:off x="1020600" y="558360"/>
            <a:ext cx="10331280" cy="1412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>
              <a:lnSpc>
                <a:spcPct val="90000"/>
              </a:lnSpc>
            </a:pPr>
            <a:r>
              <a:rPr lang="es-ES" sz="4400" b="0" strike="noStrike" spc="-1">
                <a:solidFill>
                  <a:srgbClr val="000000"/>
                </a:solidFill>
                <a:latin typeface="Arial"/>
                <a:ea typeface="DejaVu Sans"/>
              </a:rPr>
              <a:t>!NO TE CONFORMES CON APROBAR!</a:t>
            </a:r>
            <a:endParaRPr lang="es-ES" sz="4400" b="0" strike="noStrike" spc="-1">
              <a:latin typeface="Calibri"/>
            </a:endParaRPr>
          </a:p>
        </p:txBody>
      </p:sp>
      <p:sp>
        <p:nvSpPr>
          <p:cNvPr id="339" name="Pergamino vertical 6"/>
          <p:cNvSpPr/>
          <p:nvPr/>
        </p:nvSpPr>
        <p:spPr>
          <a:xfrm>
            <a:off x="729360" y="1807200"/>
            <a:ext cx="4429080" cy="4320360"/>
          </a:xfrm>
          <a:prstGeom prst="verticalScroll">
            <a:avLst>
              <a:gd name="adj" fmla="val 12500"/>
            </a:avLst>
          </a:prstGeom>
          <a:solidFill>
            <a:srgbClr val="38B698"/>
          </a:solidFill>
          <a:ln>
            <a:solidFill>
              <a:srgbClr val="29867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40" name="Pergamino vertical 7"/>
          <p:cNvSpPr/>
          <p:nvPr/>
        </p:nvSpPr>
        <p:spPr>
          <a:xfrm>
            <a:off x="6899040" y="1807200"/>
            <a:ext cx="4452840" cy="4320360"/>
          </a:xfrm>
          <a:prstGeom prst="verticalScroll">
            <a:avLst>
              <a:gd name="adj" fmla="val 12500"/>
            </a:avLst>
          </a:prstGeom>
          <a:solidFill>
            <a:srgbClr val="38B698"/>
          </a:solidFill>
          <a:ln>
            <a:solidFill>
              <a:srgbClr val="29867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41" name="CuadroTexto 8"/>
          <p:cNvSpPr/>
          <p:nvPr/>
        </p:nvSpPr>
        <p:spPr>
          <a:xfrm>
            <a:off x="1425960" y="2438280"/>
            <a:ext cx="3079080" cy="3138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20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Cuanta más nota media tengas, más posibilidades tendrás de acceder a cualquier ciclo formativo de grado medio si fuera la salida que deseas (media de 3º y 4º) o de cursar con aprovechamiento el Bachillerato</a:t>
            </a:r>
            <a:endParaRPr lang="es-ES" sz="2000" b="0" strike="noStrike" spc="-1" dirty="0">
              <a:latin typeface="Calibri"/>
            </a:endParaRPr>
          </a:p>
        </p:txBody>
      </p:sp>
      <p:sp>
        <p:nvSpPr>
          <p:cNvPr id="342" name="CuadroTexto 9"/>
          <p:cNvSpPr/>
          <p:nvPr/>
        </p:nvSpPr>
        <p:spPr>
          <a:xfrm>
            <a:off x="7565400" y="2438280"/>
            <a:ext cx="3155400" cy="2224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2000" b="0" strike="noStrike" spc="-1">
                <a:solidFill>
                  <a:srgbClr val="000000"/>
                </a:solidFill>
                <a:latin typeface="Arial"/>
                <a:ea typeface="DejaVu Sans"/>
              </a:rPr>
              <a:t>Si no pudieras titular, cuanto mas te hayas esforzado, mas probabilidades de éxito tendrás en cualquier opción que decidas para el curso siguiente</a:t>
            </a:r>
            <a:endParaRPr lang="es-ES" sz="2000" b="0" strike="noStrike" spc="-1">
              <a:latin typeface="Calibri"/>
            </a:endParaRPr>
          </a:p>
        </p:txBody>
      </p:sp>
      <p:sp>
        <p:nvSpPr>
          <p:cNvPr id="343" name="Botón de acción: Sonido 10"/>
          <p:cNvSpPr/>
          <p:nvPr/>
        </p:nvSpPr>
        <p:spPr>
          <a:xfrm>
            <a:off x="5665680" y="2721600"/>
            <a:ext cx="1041120" cy="1041120"/>
          </a:xfrm>
          <a:prstGeom prst="actionButtonSound">
            <a:avLst/>
          </a:prstGeom>
          <a:solidFill>
            <a:srgbClr val="DE3A6D"/>
          </a:solidFill>
          <a:ln>
            <a:solidFill>
              <a:srgbClr val="A42A5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/>
        </p:style>
      </p:sp>
      <p:sp>
        <p:nvSpPr>
          <p:cNvPr id="344" name="CuadroTexto 12"/>
          <p:cNvSpPr/>
          <p:nvPr/>
        </p:nvSpPr>
        <p:spPr>
          <a:xfrm>
            <a:off x="4798080" y="4058640"/>
            <a:ext cx="2567160" cy="942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2800" b="0" strike="noStrike" spc="-1">
                <a:solidFill>
                  <a:srgbClr val="B41E4D"/>
                </a:solidFill>
                <a:latin typeface="Arial"/>
                <a:ea typeface="DejaVu Sans"/>
              </a:rPr>
              <a:t>!!PONTE LAS PILAS!!</a:t>
            </a:r>
            <a:endParaRPr lang="es-ES" sz="2800" b="0" strike="noStrike" spc="-1">
              <a:latin typeface="Calibri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1943088" y="5785599"/>
            <a:ext cx="1277818" cy="2352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CuadroTexto 5"/>
          <p:cNvSpPr txBox="1"/>
          <p:nvPr/>
        </p:nvSpPr>
        <p:spPr>
          <a:xfrm>
            <a:off x="2032879" y="5767761"/>
            <a:ext cx="17195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 smtClean="0">
                <a:solidFill>
                  <a:schemeClr val="accent5">
                    <a:lumMod val="75000"/>
                  </a:schemeClr>
                </a:solidFill>
                <a:hlinkClick r:id="rId2" action="ppaction://hlinkfile"/>
              </a:rPr>
              <a:t>Baremo CFGM</a:t>
            </a:r>
            <a:endParaRPr lang="es-ES" sz="12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" name="Flecha derecha 6"/>
          <p:cNvSpPr/>
          <p:nvPr/>
        </p:nvSpPr>
        <p:spPr>
          <a:xfrm>
            <a:off x="1397468" y="5836796"/>
            <a:ext cx="486232" cy="132880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Marcador de contenido 2"/>
          <p:cNvSpPr/>
          <p:nvPr/>
        </p:nvSpPr>
        <p:spPr>
          <a:xfrm>
            <a:off x="519480" y="1236600"/>
            <a:ext cx="10867320" cy="5204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26" name="Proceso alternativo 1"/>
          <p:cNvSpPr/>
          <p:nvPr/>
        </p:nvSpPr>
        <p:spPr>
          <a:xfrm>
            <a:off x="363600" y="955800"/>
            <a:ext cx="11469960" cy="5754960"/>
          </a:xfrm>
          <a:prstGeom prst="flowChartAlternateProcess">
            <a:avLst/>
          </a:prstGeom>
          <a:solidFill>
            <a:srgbClr val="90C226"/>
          </a:solidFill>
          <a:ln cap="rnd">
            <a:solidFill>
              <a:srgbClr val="6A8F1C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s-ES" sz="7200" b="1" strike="noStrike" spc="-1">
                <a:solidFill>
                  <a:srgbClr val="FFFFFF"/>
                </a:solidFill>
                <a:latin typeface="Trebuchet MS"/>
                <a:ea typeface="DejaVu Sans"/>
              </a:rPr>
              <a:t>TERMINA 3º DE ESO </a:t>
            </a:r>
            <a:r>
              <a:rPr lang="es-ES" sz="7200" b="0" strike="noStrike" spc="-1">
                <a:solidFill>
                  <a:srgbClr val="FFFFFF"/>
                </a:solidFill>
                <a:latin typeface="Trebuchet MS"/>
                <a:ea typeface="DejaVu Sans"/>
              </a:rPr>
              <a:t>Y…………..</a:t>
            </a:r>
            <a:endParaRPr lang="es-ES" sz="7200" b="0" strike="noStrike" spc="-1"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es-ES" sz="7200" b="0" strike="noStrike" spc="-1">
                <a:solidFill>
                  <a:srgbClr val="FFFFFF"/>
                </a:solidFill>
                <a:latin typeface="Trebuchet MS"/>
                <a:ea typeface="DejaVu Sans"/>
              </a:rPr>
              <a:t>¿Y AHORA QUÉ?</a:t>
            </a:r>
            <a:endParaRPr lang="es-ES" sz="7200" b="0" strike="noStrike" spc="-1"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EB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Rectangle 7"/>
          <p:cNvSpPr/>
          <p:nvPr/>
        </p:nvSpPr>
        <p:spPr>
          <a:xfrm>
            <a:off x="0" y="0"/>
            <a:ext cx="12190680" cy="6856560"/>
          </a:xfrm>
          <a:prstGeom prst="rect">
            <a:avLst/>
          </a:prstGeom>
          <a:solidFill>
            <a:schemeClr val="bg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28" name="Título 1"/>
          <p:cNvSpPr/>
          <p:nvPr/>
        </p:nvSpPr>
        <p:spPr>
          <a:xfrm>
            <a:off x="1041120" y="241560"/>
            <a:ext cx="6694200" cy="1507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>
              <a:lnSpc>
                <a:spcPct val="100000"/>
              </a:lnSpc>
            </a:pPr>
            <a:r>
              <a:rPr lang="es-ES" sz="3600" b="0" i="1" strike="noStrike" spc="-1">
                <a:solidFill>
                  <a:srgbClr val="90C226"/>
                </a:solidFill>
                <a:latin typeface="Century"/>
                <a:ea typeface="DejaVu Sans"/>
              </a:rPr>
              <a:t>¿Y después de 3º...?</a:t>
            </a:r>
            <a:r>
              <a:rPr lang="es-ES" sz="3600" b="0" i="1" strike="noStrike" spc="-1">
                <a:solidFill>
                  <a:srgbClr val="90C226"/>
                </a:solidFill>
                <a:latin typeface="Gill Sans MT"/>
                <a:ea typeface="DejaVu Sans"/>
              </a:rPr>
              <a:t> </a:t>
            </a:r>
            <a:endParaRPr lang="es-ES" sz="3600" b="0" strike="noStrike" spc="-1">
              <a:latin typeface="Calibri"/>
            </a:endParaRPr>
          </a:p>
        </p:txBody>
      </p:sp>
      <p:sp>
        <p:nvSpPr>
          <p:cNvPr id="229" name="Marcador de contenido 2"/>
          <p:cNvSpPr/>
          <p:nvPr/>
        </p:nvSpPr>
        <p:spPr>
          <a:xfrm>
            <a:off x="928080" y="1574640"/>
            <a:ext cx="4497120" cy="1888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230" name="Group 9"/>
          <p:cNvGrpSpPr/>
          <p:nvPr/>
        </p:nvGrpSpPr>
        <p:grpSpPr>
          <a:xfrm>
            <a:off x="9040320" y="1829520"/>
            <a:ext cx="3150360" cy="5027040"/>
            <a:chOff x="9040320" y="1829520"/>
            <a:chExt cx="3150360" cy="5027040"/>
          </a:xfrm>
        </p:grpSpPr>
        <p:grpSp>
          <p:nvGrpSpPr>
            <p:cNvPr id="231" name="Group 10"/>
            <p:cNvGrpSpPr/>
            <p:nvPr/>
          </p:nvGrpSpPr>
          <p:grpSpPr>
            <a:xfrm>
              <a:off x="9040320" y="1912320"/>
              <a:ext cx="3150360" cy="4944240"/>
              <a:chOff x="9040320" y="1912320"/>
              <a:chExt cx="3150360" cy="4944240"/>
            </a:xfrm>
          </p:grpSpPr>
          <p:sp>
            <p:nvSpPr>
              <p:cNvPr id="232" name="Freeform: Shape 12"/>
              <p:cNvSpPr/>
              <p:nvPr/>
            </p:nvSpPr>
            <p:spPr>
              <a:xfrm>
                <a:off x="9101520" y="4566600"/>
                <a:ext cx="2248200" cy="2289960"/>
              </a:xfrm>
              <a:custGeom>
                <a:avLst/>
                <a:gdLst/>
                <a:ahLst/>
                <a:cxnLst/>
                <a:rect l="l" t="t" r="r" b="b"/>
                <a:pathLst>
                  <a:path w="2249810" h="2291370">
                    <a:moveTo>
                      <a:pt x="1126749" y="0"/>
                    </a:moveTo>
                    <a:lnTo>
                      <a:pt x="1225438" y="86525"/>
                    </a:lnTo>
                    <a:cubicBezTo>
                      <a:pt x="1470146" y="275630"/>
                      <a:pt x="1745900" y="327719"/>
                      <a:pt x="1955981" y="449433"/>
                    </a:cubicBezTo>
                    <a:cubicBezTo>
                      <a:pt x="2157990" y="590684"/>
                      <a:pt x="2249810" y="752678"/>
                      <a:pt x="2249810" y="1076320"/>
                    </a:cubicBezTo>
                    <a:lnTo>
                      <a:pt x="2249810" y="1172210"/>
                    </a:lnTo>
                    <a:lnTo>
                      <a:pt x="2249810" y="1445920"/>
                    </a:lnTo>
                    <a:lnTo>
                      <a:pt x="2249810" y="1598212"/>
                    </a:lnTo>
                    <a:lnTo>
                      <a:pt x="2249810" y="1807917"/>
                    </a:lnTo>
                    <a:lnTo>
                      <a:pt x="2249810" y="1967812"/>
                    </a:lnTo>
                    <a:cubicBezTo>
                      <a:pt x="2249810" y="2089178"/>
                      <a:pt x="2236898" y="2187812"/>
                      <a:pt x="2210104" y="2271144"/>
                    </a:cubicBezTo>
                    <a:lnTo>
                      <a:pt x="2202000" y="2291370"/>
                    </a:lnTo>
                    <a:lnTo>
                      <a:pt x="47809" y="2291370"/>
                    </a:lnTo>
                    <a:lnTo>
                      <a:pt x="39705" y="2271144"/>
                    </a:lnTo>
                    <a:cubicBezTo>
                      <a:pt x="12912" y="2187812"/>
                      <a:pt x="0" y="2089178"/>
                      <a:pt x="0" y="1967812"/>
                    </a:cubicBezTo>
                    <a:lnTo>
                      <a:pt x="0" y="1807917"/>
                    </a:lnTo>
                    <a:lnTo>
                      <a:pt x="0" y="1598212"/>
                    </a:lnTo>
                    <a:lnTo>
                      <a:pt x="0" y="1445920"/>
                    </a:lnTo>
                    <a:lnTo>
                      <a:pt x="0" y="1172210"/>
                    </a:lnTo>
                    <a:lnTo>
                      <a:pt x="0" y="1076320"/>
                    </a:lnTo>
                    <a:cubicBezTo>
                      <a:pt x="0" y="752678"/>
                      <a:pt x="91821" y="590684"/>
                      <a:pt x="293829" y="449433"/>
                    </a:cubicBezTo>
                    <a:cubicBezTo>
                      <a:pt x="503912" y="327719"/>
                      <a:pt x="779665" y="275630"/>
                      <a:pt x="1024373" y="86525"/>
                    </a:cubicBezTo>
                    <a:close/>
                  </a:path>
                </a:pathLst>
              </a:custGeom>
              <a:solidFill>
                <a:schemeClr val="bg2">
                  <a:lumMod val="75000"/>
                  <a:alpha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</p:sp>
          <p:sp>
            <p:nvSpPr>
              <p:cNvPr id="233" name="Freeform: Shape 13"/>
              <p:cNvSpPr/>
              <p:nvPr/>
            </p:nvSpPr>
            <p:spPr>
              <a:xfrm>
                <a:off x="10366560" y="1912320"/>
                <a:ext cx="1824120" cy="3042720"/>
              </a:xfrm>
              <a:custGeom>
                <a:avLst/>
                <a:gdLst/>
                <a:ahLst/>
                <a:cxnLst/>
                <a:rect l="l" t="t" r="r" b="b"/>
                <a:pathLst>
                  <a:path w="1825571" h="3044131">
                    <a:moveTo>
                      <a:pt x="1126749" y="0"/>
                    </a:moveTo>
                    <a:lnTo>
                      <a:pt x="1225438" y="86525"/>
                    </a:lnTo>
                    <a:cubicBezTo>
                      <a:pt x="1408969" y="228354"/>
                      <a:pt x="1609963" y="293111"/>
                      <a:pt x="1787618" y="367973"/>
                    </a:cubicBezTo>
                    <a:lnTo>
                      <a:pt x="1825571" y="386337"/>
                    </a:lnTo>
                    <a:lnTo>
                      <a:pt x="1825571" y="2657795"/>
                    </a:lnTo>
                    <a:lnTo>
                      <a:pt x="1787617" y="2676158"/>
                    </a:lnTo>
                    <a:cubicBezTo>
                      <a:pt x="1609961" y="2751020"/>
                      <a:pt x="1408967" y="2815777"/>
                      <a:pt x="1225437" y="2957606"/>
                    </a:cubicBezTo>
                    <a:lnTo>
                      <a:pt x="1123061" y="3044131"/>
                    </a:lnTo>
                    <a:lnTo>
                      <a:pt x="1024372" y="2957606"/>
                    </a:lnTo>
                    <a:cubicBezTo>
                      <a:pt x="779664" y="2768501"/>
                      <a:pt x="503910" y="2716412"/>
                      <a:pt x="293828" y="2594699"/>
                    </a:cubicBezTo>
                    <a:cubicBezTo>
                      <a:pt x="91820" y="2453447"/>
                      <a:pt x="0" y="2291454"/>
                      <a:pt x="0" y="1967812"/>
                    </a:cubicBezTo>
                    <a:lnTo>
                      <a:pt x="0" y="1807917"/>
                    </a:lnTo>
                    <a:lnTo>
                      <a:pt x="0" y="1598212"/>
                    </a:lnTo>
                    <a:lnTo>
                      <a:pt x="0" y="1445920"/>
                    </a:lnTo>
                    <a:lnTo>
                      <a:pt x="0" y="1172210"/>
                    </a:lnTo>
                    <a:lnTo>
                      <a:pt x="0" y="1076320"/>
                    </a:lnTo>
                    <a:cubicBezTo>
                      <a:pt x="0" y="752678"/>
                      <a:pt x="91821" y="590684"/>
                      <a:pt x="293829" y="449433"/>
                    </a:cubicBezTo>
                    <a:cubicBezTo>
                      <a:pt x="503912" y="327719"/>
                      <a:pt x="779665" y="275630"/>
                      <a:pt x="1024373" y="86525"/>
                    </a:cubicBezTo>
                    <a:close/>
                  </a:path>
                </a:pathLst>
              </a:custGeom>
              <a:solidFill>
                <a:schemeClr val="bg2">
                  <a:lumMod val="75000"/>
                  <a:alpha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</p:sp>
          <p:sp>
            <p:nvSpPr>
              <p:cNvPr id="234" name="Freeform: Shape 14"/>
              <p:cNvSpPr/>
              <p:nvPr/>
            </p:nvSpPr>
            <p:spPr>
              <a:xfrm>
                <a:off x="9040320" y="4483800"/>
                <a:ext cx="2370600" cy="2365200"/>
              </a:xfrm>
              <a:custGeom>
                <a:avLst/>
                <a:gdLst/>
                <a:ahLst/>
                <a:cxnLst/>
                <a:rect l="l" t="t" r="r" b="b"/>
                <a:pathLst>
                  <a:path w="2372219" h="2366675">
                    <a:moveTo>
                      <a:pt x="34848" y="2366675"/>
                    </a:moveTo>
                    <a:lnTo>
                      <a:pt x="18456" y="2301179"/>
                    </a:lnTo>
                    <a:cubicBezTo>
                      <a:pt x="6051" y="2234851"/>
                      <a:pt x="0" y="2160191"/>
                      <a:pt x="0" y="2074878"/>
                    </a:cubicBezTo>
                    <a:lnTo>
                      <a:pt x="0" y="1134881"/>
                    </a:lnTo>
                    <a:cubicBezTo>
                      <a:pt x="0" y="793630"/>
                      <a:pt x="96817" y="622823"/>
                      <a:pt x="309816" y="473886"/>
                    </a:cubicBezTo>
                    <a:cubicBezTo>
                      <a:pt x="531329" y="345550"/>
                      <a:pt x="822086" y="290627"/>
                      <a:pt x="1080108" y="91233"/>
                    </a:cubicBezTo>
                    <a:lnTo>
                      <a:pt x="1188054" y="0"/>
                    </a:lnTo>
                    <a:lnTo>
                      <a:pt x="1292112" y="91233"/>
                    </a:lnTo>
                    <a:cubicBezTo>
                      <a:pt x="1550134" y="290627"/>
                      <a:pt x="1840892" y="345550"/>
                      <a:pt x="2062403" y="473886"/>
                    </a:cubicBezTo>
                    <a:cubicBezTo>
                      <a:pt x="2275403" y="622823"/>
                      <a:pt x="2372219" y="793630"/>
                      <a:pt x="2372219" y="1134881"/>
                    </a:cubicBezTo>
                    <a:lnTo>
                      <a:pt x="2372219" y="1235988"/>
                    </a:lnTo>
                    <a:lnTo>
                      <a:pt x="2372219" y="2074878"/>
                    </a:lnTo>
                    <a:cubicBezTo>
                      <a:pt x="2372219" y="2160191"/>
                      <a:pt x="2366168" y="2234851"/>
                      <a:pt x="2353763" y="2301179"/>
                    </a:cubicBezTo>
                    <a:cubicBezTo>
                      <a:pt x="2348299" y="2323011"/>
                      <a:pt x="2342750" y="2357710"/>
                      <a:pt x="2342750" y="2357710"/>
                    </a:cubicBezTo>
                  </a:path>
                </a:pathLst>
              </a:custGeom>
              <a:noFill/>
              <a:ln cap="rnd">
                <a:solidFill>
                  <a:srgbClr val="B0B0B0">
                    <a:alpha val="65000"/>
                  </a:srgbClr>
                </a:solidFill>
                <a:prstDash val="sysDot"/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</p:sp>
        </p:grpSp>
        <p:sp>
          <p:nvSpPr>
            <p:cNvPr id="235" name="Freeform: Shape 11"/>
            <p:cNvSpPr/>
            <p:nvPr/>
          </p:nvSpPr>
          <p:spPr>
            <a:xfrm>
              <a:off x="10305360" y="1829520"/>
              <a:ext cx="1885320" cy="3208320"/>
            </a:xfrm>
            <a:custGeom>
              <a:avLst/>
              <a:gdLst/>
              <a:ahLst/>
              <a:cxnLst/>
              <a:rect l="l" t="t" r="r" b="b"/>
              <a:pathLst>
                <a:path w="1886776" h="3209758">
                  <a:moveTo>
                    <a:pt x="1884878" y="2800249"/>
                  </a:moveTo>
                  <a:cubicBezTo>
                    <a:pt x="1697557" y="2879185"/>
                    <a:pt x="1485627" y="2968980"/>
                    <a:pt x="1292111" y="3118525"/>
                  </a:cubicBezTo>
                  <a:lnTo>
                    <a:pt x="1184165" y="3209758"/>
                  </a:lnTo>
                  <a:lnTo>
                    <a:pt x="1080107" y="3118525"/>
                  </a:lnTo>
                  <a:cubicBezTo>
                    <a:pt x="822085" y="2919132"/>
                    <a:pt x="531327" y="2864209"/>
                    <a:pt x="309815" y="2735873"/>
                  </a:cubicBezTo>
                  <a:cubicBezTo>
                    <a:pt x="96816" y="2586936"/>
                    <a:pt x="0" y="2416129"/>
                    <a:pt x="0" y="2074878"/>
                  </a:cubicBezTo>
                  <a:lnTo>
                    <a:pt x="0" y="1906283"/>
                  </a:lnTo>
                  <a:lnTo>
                    <a:pt x="0" y="1685168"/>
                  </a:lnTo>
                  <a:lnTo>
                    <a:pt x="0" y="1524590"/>
                  </a:lnTo>
                  <a:lnTo>
                    <a:pt x="0" y="1235988"/>
                  </a:lnTo>
                  <a:lnTo>
                    <a:pt x="0" y="1134881"/>
                  </a:lnTo>
                  <a:cubicBezTo>
                    <a:pt x="0" y="793630"/>
                    <a:pt x="96817" y="622823"/>
                    <a:pt x="309816" y="473886"/>
                  </a:cubicBezTo>
                  <a:cubicBezTo>
                    <a:pt x="531329" y="345550"/>
                    <a:pt x="822086" y="290627"/>
                    <a:pt x="1080108" y="91233"/>
                  </a:cubicBezTo>
                  <a:lnTo>
                    <a:pt x="1188054" y="0"/>
                  </a:lnTo>
                  <a:lnTo>
                    <a:pt x="1292112" y="91233"/>
                  </a:lnTo>
                  <a:cubicBezTo>
                    <a:pt x="1485628" y="240778"/>
                    <a:pt x="1697559" y="309059"/>
                    <a:pt x="1884879" y="387994"/>
                  </a:cubicBezTo>
                  <a:lnTo>
                    <a:pt x="1886776" y="388912"/>
                  </a:lnTo>
                </a:path>
              </a:pathLst>
            </a:custGeom>
            <a:noFill/>
            <a:ln cap="rnd">
              <a:solidFill>
                <a:srgbClr val="B0B0B0">
                  <a:alpha val="65000"/>
                </a:srgbClr>
              </a:solidFill>
              <a:prstDash val="sysDot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</p:grpSp>
      <p:pic>
        <p:nvPicPr>
          <p:cNvPr id="236" name="Imagen 5" descr="Forma&#10;&#10;Descripción generada automáticamente con confianza baja"/>
          <p:cNvPicPr/>
          <p:nvPr/>
        </p:nvPicPr>
        <p:blipFill>
          <a:blip r:embed="rId2"/>
          <a:stretch/>
        </p:blipFill>
        <p:spPr>
          <a:xfrm>
            <a:off x="4601880" y="3979800"/>
            <a:ext cx="3133080" cy="2792520"/>
          </a:xfrm>
          <a:prstGeom prst="rect">
            <a:avLst/>
          </a:prstGeom>
          <a:ln w="0">
            <a:noFill/>
          </a:ln>
        </p:spPr>
      </p:pic>
      <p:sp>
        <p:nvSpPr>
          <p:cNvPr id="237" name="Elipse 4"/>
          <p:cNvSpPr/>
          <p:nvPr/>
        </p:nvSpPr>
        <p:spPr>
          <a:xfrm>
            <a:off x="74520" y="1574640"/>
            <a:ext cx="5574600" cy="3103200"/>
          </a:xfrm>
          <a:prstGeom prst="ellipse">
            <a:avLst/>
          </a:prstGeom>
          <a:solidFill>
            <a:schemeClr val="tx2">
              <a:lumMod val="10000"/>
              <a:lumOff val="90000"/>
            </a:schemeClr>
          </a:solidFill>
          <a:ln cap="rnd">
            <a:solidFill>
              <a:srgbClr val="6A8F1C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2400" b="0" strike="noStrike" spc="-1" dirty="0">
                <a:solidFill>
                  <a:srgbClr val="00B050"/>
                </a:solidFill>
                <a:latin typeface="Century"/>
                <a:ea typeface="DejaVu Sans"/>
              </a:rPr>
              <a:t>Paso a 4º de la ESO si….</a:t>
            </a:r>
            <a:endParaRPr lang="es-ES" sz="2400" b="0" strike="noStrike" spc="-1" dirty="0">
              <a:latin typeface="Calibri"/>
            </a:endParaRPr>
          </a:p>
          <a:p>
            <a:pPr marL="285840" indent="-284400">
              <a:lnSpc>
                <a:spcPct val="100000"/>
              </a:lnSpc>
              <a:buClr>
                <a:srgbClr val="7030A0"/>
              </a:buClr>
              <a:buFont typeface="Wingdings" charset="2"/>
              <a:buChar char=""/>
            </a:pPr>
            <a:r>
              <a:rPr lang="es-ES" sz="1600" b="0" strike="noStrike" spc="-1" dirty="0">
                <a:solidFill>
                  <a:srgbClr val="7030A0"/>
                </a:solidFill>
                <a:latin typeface="Century"/>
                <a:ea typeface="DejaVu Sans"/>
              </a:rPr>
              <a:t>Apruebo todas las materias.</a:t>
            </a:r>
            <a:endParaRPr lang="es-ES" sz="1600" b="0" strike="noStrike" spc="-1" dirty="0">
              <a:latin typeface="Calibri"/>
            </a:endParaRPr>
          </a:p>
          <a:p>
            <a:pPr marL="285840" indent="-284400">
              <a:lnSpc>
                <a:spcPct val="100000"/>
              </a:lnSpc>
              <a:buClr>
                <a:srgbClr val="7030A0"/>
              </a:buClr>
              <a:buFont typeface="Wingdings" charset="2"/>
              <a:buChar char=""/>
            </a:pPr>
            <a:r>
              <a:rPr lang="es-ES" sz="1600" b="0" strike="noStrike" spc="-1" dirty="0">
                <a:solidFill>
                  <a:srgbClr val="7030A0"/>
                </a:solidFill>
                <a:latin typeface="Century"/>
                <a:ea typeface="DejaVu Sans"/>
              </a:rPr>
              <a:t>Suspendo como máximo 2 materias.</a:t>
            </a:r>
            <a:endParaRPr lang="es-ES" sz="1600" b="0" strike="noStrike" spc="-1" dirty="0">
              <a:latin typeface="Calibri"/>
            </a:endParaRPr>
          </a:p>
          <a:p>
            <a:pPr marL="285840" indent="-284400">
              <a:lnSpc>
                <a:spcPct val="100000"/>
              </a:lnSpc>
              <a:buClr>
                <a:srgbClr val="7030A0"/>
              </a:buClr>
              <a:buFont typeface="Wingdings" charset="2"/>
              <a:buChar char=""/>
            </a:pPr>
            <a:r>
              <a:rPr lang="es-ES" sz="1600" b="0" strike="noStrike" spc="-1" dirty="0">
                <a:solidFill>
                  <a:srgbClr val="7030A0"/>
                </a:solidFill>
                <a:latin typeface="Century"/>
                <a:ea typeface="DejaVu Sans"/>
              </a:rPr>
              <a:t>Excepcionalmente, suspendo 3 materias pero </a:t>
            </a:r>
            <a:r>
              <a:rPr lang="es-ES" sz="1600" b="1" u="sng" strike="noStrike" spc="-1" dirty="0">
                <a:solidFill>
                  <a:srgbClr val="FF0000"/>
                </a:solidFill>
                <a:uFillTx/>
                <a:latin typeface="Century"/>
                <a:ea typeface="DejaVu Sans"/>
              </a:rPr>
              <a:t>!OJO!, </a:t>
            </a:r>
            <a:r>
              <a:rPr lang="es-ES" sz="1600" b="0" strike="noStrike" spc="-1" dirty="0">
                <a:solidFill>
                  <a:srgbClr val="7030A0"/>
                </a:solidFill>
                <a:latin typeface="Century"/>
                <a:ea typeface="DejaVu Sans"/>
              </a:rPr>
              <a:t>entre ellas no pueden estar  Lengua y Matemáticas y siempre que el equipo docente lo considere.</a:t>
            </a:r>
            <a:endParaRPr lang="es-ES" sz="1600" b="0" strike="noStrike" spc="-1" dirty="0">
              <a:latin typeface="Calibri"/>
            </a:endParaRPr>
          </a:p>
        </p:txBody>
      </p:sp>
      <p:sp>
        <p:nvSpPr>
          <p:cNvPr id="238" name="Elipse 8"/>
          <p:cNvSpPr/>
          <p:nvPr/>
        </p:nvSpPr>
        <p:spPr>
          <a:xfrm>
            <a:off x="6010920" y="1491480"/>
            <a:ext cx="5266800" cy="326952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cap="rnd">
            <a:solidFill>
              <a:srgbClr val="6A8F1C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2400" b="0" strike="noStrike" spc="-1">
                <a:solidFill>
                  <a:srgbClr val="FF0000"/>
                </a:solidFill>
                <a:latin typeface="Century"/>
                <a:ea typeface="DejaVu Sans"/>
              </a:rPr>
              <a:t>No apruebo: </a:t>
            </a:r>
            <a:endParaRPr lang="es-ES" sz="2400" b="0" strike="noStrike" spc="-1">
              <a:latin typeface="Calibri"/>
            </a:endParaRPr>
          </a:p>
          <a:p>
            <a:pPr marL="285840" indent="-284400">
              <a:lnSpc>
                <a:spcPct val="100000"/>
              </a:lnSpc>
              <a:buClr>
                <a:srgbClr val="7030A0"/>
              </a:buClr>
              <a:buFont typeface="Wingdings" charset="2"/>
              <a:buChar char=""/>
            </a:pPr>
            <a:r>
              <a:rPr lang="es-ES" sz="1800" b="0" strike="noStrike" spc="-1">
                <a:solidFill>
                  <a:srgbClr val="7030A0"/>
                </a:solidFill>
                <a:latin typeface="Century"/>
                <a:ea typeface="DejaVu Sans"/>
              </a:rPr>
              <a:t>Repetir 3º </a:t>
            </a:r>
            <a:endParaRPr lang="es-ES" sz="1800" b="0" strike="noStrike" spc="-1">
              <a:latin typeface="Calibri"/>
            </a:endParaRPr>
          </a:p>
          <a:p>
            <a:pPr>
              <a:lnSpc>
                <a:spcPct val="100000"/>
              </a:lnSpc>
            </a:pPr>
            <a:endParaRPr lang="es-ES" sz="1800" b="0" strike="noStrike" spc="-1">
              <a:latin typeface="Calibri"/>
            </a:endParaRPr>
          </a:p>
          <a:p>
            <a:pPr marL="285840" indent="-284400">
              <a:lnSpc>
                <a:spcPct val="100000"/>
              </a:lnSpc>
              <a:buClr>
                <a:srgbClr val="7030A0"/>
              </a:buClr>
              <a:buFont typeface="Wingdings" charset="2"/>
              <a:buChar char=""/>
            </a:pPr>
            <a:r>
              <a:rPr lang="es-ES" sz="1800" b="0" strike="noStrike" spc="-1">
                <a:solidFill>
                  <a:srgbClr val="7030A0"/>
                </a:solidFill>
                <a:latin typeface="Century"/>
                <a:ea typeface="DejaVu Sans"/>
              </a:rPr>
              <a:t> Repetir 3º en el programa de Diversificación (si propone el equipo docente)</a:t>
            </a:r>
            <a:endParaRPr lang="es-ES" sz="1800" b="0" strike="noStrike" spc="-1">
              <a:latin typeface="Calibri"/>
            </a:endParaRPr>
          </a:p>
          <a:p>
            <a:pPr>
              <a:lnSpc>
                <a:spcPct val="100000"/>
              </a:lnSpc>
            </a:pPr>
            <a:endParaRPr lang="es-ES" sz="1800" b="0" strike="noStrike" spc="-1">
              <a:latin typeface="Calibri"/>
            </a:endParaRPr>
          </a:p>
          <a:p>
            <a:pPr marL="285840" indent="-284400">
              <a:lnSpc>
                <a:spcPct val="100000"/>
              </a:lnSpc>
              <a:buClr>
                <a:srgbClr val="7030A0"/>
              </a:buClr>
              <a:buFont typeface="Wingdings" charset="2"/>
              <a:buChar char=""/>
            </a:pPr>
            <a:r>
              <a:rPr lang="es-ES" sz="1800" b="0" strike="noStrike" spc="-1">
                <a:solidFill>
                  <a:srgbClr val="7030A0"/>
                </a:solidFill>
                <a:latin typeface="Century"/>
                <a:ea typeface="DejaVu Sans"/>
              </a:rPr>
              <a:t> FP Grado Básico (si propone el equipo docente)</a:t>
            </a:r>
            <a:endParaRPr lang="es-ES" sz="1800" b="0" strike="noStrike" spc="-1"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Elipse 3"/>
          <p:cNvSpPr/>
          <p:nvPr/>
        </p:nvSpPr>
        <p:spPr>
          <a:xfrm>
            <a:off x="4563720" y="2607480"/>
            <a:ext cx="3188160" cy="1370160"/>
          </a:xfrm>
          <a:prstGeom prst="ellipse">
            <a:avLst/>
          </a:prstGeom>
          <a:solidFill>
            <a:srgbClr val="38B698"/>
          </a:solidFill>
          <a:ln>
            <a:solidFill>
              <a:srgbClr val="29867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40" name="CuadroTexto 4"/>
          <p:cNvSpPr/>
          <p:nvPr/>
        </p:nvSpPr>
        <p:spPr>
          <a:xfrm>
            <a:off x="4523040" y="2639160"/>
            <a:ext cx="3057480" cy="1186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3600" b="0" strike="noStrike" spc="-1">
                <a:solidFill>
                  <a:srgbClr val="FFC000"/>
                </a:solidFill>
                <a:latin typeface="Lucida Handwriting"/>
                <a:ea typeface="DejaVu Sans"/>
              </a:rPr>
              <a:t>Tomar decisiones</a:t>
            </a:r>
            <a:endParaRPr lang="es-ES" sz="3600" b="0" strike="noStrike" spc="-1">
              <a:latin typeface="Calibri"/>
            </a:endParaRPr>
          </a:p>
        </p:txBody>
      </p:sp>
      <p:sp>
        <p:nvSpPr>
          <p:cNvPr id="241" name="Llamada de nube 5"/>
          <p:cNvSpPr/>
          <p:nvPr/>
        </p:nvSpPr>
        <p:spPr>
          <a:xfrm>
            <a:off x="1338840" y="740160"/>
            <a:ext cx="2055960" cy="1391760"/>
          </a:xfrm>
          <a:prstGeom prst="cloudCallout">
            <a:avLst>
              <a:gd name="adj1" fmla="val -20833"/>
              <a:gd name="adj2" fmla="val 62500"/>
            </a:avLst>
          </a:prstGeom>
          <a:gradFill rotWithShape="0">
            <a:gsLst>
              <a:gs pos="0">
                <a:srgbClr val="D7F8BF"/>
              </a:gs>
              <a:gs pos="100000">
                <a:srgbClr val="ECFEE5"/>
              </a:gs>
            </a:gsLst>
            <a:lin ang="16200000"/>
          </a:gradFill>
          <a:ln>
            <a:solidFill>
              <a:srgbClr val="77AD37"/>
            </a:solidFill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</p:sp>
      <p:sp>
        <p:nvSpPr>
          <p:cNvPr id="242" name="Llamada de nube 7"/>
          <p:cNvSpPr/>
          <p:nvPr/>
        </p:nvSpPr>
        <p:spPr>
          <a:xfrm>
            <a:off x="1230120" y="4647960"/>
            <a:ext cx="2055960" cy="1391760"/>
          </a:xfrm>
          <a:prstGeom prst="cloudCallout">
            <a:avLst>
              <a:gd name="adj1" fmla="val -20833"/>
              <a:gd name="adj2" fmla="val 62500"/>
            </a:avLst>
          </a:prstGeom>
          <a:gradFill rotWithShape="0">
            <a:gsLst>
              <a:gs pos="0">
                <a:srgbClr val="D7F8BF"/>
              </a:gs>
              <a:gs pos="100000">
                <a:srgbClr val="ECFEE5"/>
              </a:gs>
            </a:gsLst>
            <a:lin ang="16200000"/>
          </a:gradFill>
          <a:ln>
            <a:solidFill>
              <a:srgbClr val="77AD37"/>
            </a:solidFill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</p:sp>
      <p:sp>
        <p:nvSpPr>
          <p:cNvPr id="243" name="Llamada de nube 8"/>
          <p:cNvSpPr/>
          <p:nvPr/>
        </p:nvSpPr>
        <p:spPr>
          <a:xfrm>
            <a:off x="5130000" y="4647960"/>
            <a:ext cx="2055960" cy="1391760"/>
          </a:xfrm>
          <a:prstGeom prst="cloudCallout">
            <a:avLst>
              <a:gd name="adj1" fmla="val -20833"/>
              <a:gd name="adj2" fmla="val 62500"/>
            </a:avLst>
          </a:prstGeom>
          <a:gradFill rotWithShape="0">
            <a:gsLst>
              <a:gs pos="0">
                <a:srgbClr val="D7F8BF"/>
              </a:gs>
              <a:gs pos="100000">
                <a:srgbClr val="ECFEE5"/>
              </a:gs>
            </a:gsLst>
            <a:lin ang="16200000"/>
          </a:gradFill>
          <a:ln>
            <a:solidFill>
              <a:srgbClr val="77AD37"/>
            </a:solidFill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</p:sp>
      <p:sp>
        <p:nvSpPr>
          <p:cNvPr id="244" name="Llamada de nube 9"/>
          <p:cNvSpPr/>
          <p:nvPr/>
        </p:nvSpPr>
        <p:spPr>
          <a:xfrm>
            <a:off x="4691880" y="577080"/>
            <a:ext cx="2055960" cy="1391760"/>
          </a:xfrm>
          <a:prstGeom prst="cloudCallout">
            <a:avLst>
              <a:gd name="adj1" fmla="val -20833"/>
              <a:gd name="adj2" fmla="val 62500"/>
            </a:avLst>
          </a:prstGeom>
          <a:gradFill rotWithShape="0">
            <a:gsLst>
              <a:gs pos="0">
                <a:srgbClr val="D7F8BF"/>
              </a:gs>
              <a:gs pos="100000">
                <a:srgbClr val="ECFEE5"/>
              </a:gs>
            </a:gsLst>
            <a:lin ang="16200000"/>
          </a:gradFill>
          <a:ln>
            <a:solidFill>
              <a:srgbClr val="77AD37"/>
            </a:solidFill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</p:sp>
      <p:sp>
        <p:nvSpPr>
          <p:cNvPr id="245" name="Llamada de nube 10"/>
          <p:cNvSpPr/>
          <p:nvPr/>
        </p:nvSpPr>
        <p:spPr>
          <a:xfrm>
            <a:off x="7794000" y="577080"/>
            <a:ext cx="2055960" cy="1391760"/>
          </a:xfrm>
          <a:prstGeom prst="cloudCallout">
            <a:avLst>
              <a:gd name="adj1" fmla="val -20833"/>
              <a:gd name="adj2" fmla="val 62500"/>
            </a:avLst>
          </a:prstGeom>
          <a:gradFill rotWithShape="0">
            <a:gsLst>
              <a:gs pos="0">
                <a:srgbClr val="D7F8BF"/>
              </a:gs>
              <a:gs pos="100000">
                <a:srgbClr val="ECFEE5"/>
              </a:gs>
            </a:gsLst>
            <a:lin ang="16200000"/>
          </a:gradFill>
          <a:ln>
            <a:solidFill>
              <a:srgbClr val="77AD37"/>
            </a:solidFill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</p:sp>
      <p:sp>
        <p:nvSpPr>
          <p:cNvPr id="246" name="Llamada de nube 11"/>
          <p:cNvSpPr/>
          <p:nvPr/>
        </p:nvSpPr>
        <p:spPr>
          <a:xfrm>
            <a:off x="9187560" y="2408760"/>
            <a:ext cx="2055960" cy="1391760"/>
          </a:xfrm>
          <a:prstGeom prst="cloudCallout">
            <a:avLst>
              <a:gd name="adj1" fmla="val -20833"/>
              <a:gd name="adj2" fmla="val 62500"/>
            </a:avLst>
          </a:prstGeom>
          <a:gradFill rotWithShape="0">
            <a:gsLst>
              <a:gs pos="0">
                <a:srgbClr val="D7F8BF"/>
              </a:gs>
              <a:gs pos="100000">
                <a:srgbClr val="ECFEE5"/>
              </a:gs>
            </a:gsLst>
            <a:lin ang="16200000"/>
          </a:gradFill>
          <a:ln>
            <a:solidFill>
              <a:srgbClr val="77AD37"/>
            </a:solidFill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</p:sp>
      <p:sp>
        <p:nvSpPr>
          <p:cNvPr id="247" name="Llamada de nube 12"/>
          <p:cNvSpPr/>
          <p:nvPr/>
        </p:nvSpPr>
        <p:spPr>
          <a:xfrm>
            <a:off x="8730360" y="4582800"/>
            <a:ext cx="2055960" cy="1391760"/>
          </a:xfrm>
          <a:prstGeom prst="cloudCallout">
            <a:avLst>
              <a:gd name="adj1" fmla="val -20833"/>
              <a:gd name="adj2" fmla="val 62500"/>
            </a:avLst>
          </a:prstGeom>
          <a:gradFill rotWithShape="0">
            <a:gsLst>
              <a:gs pos="0">
                <a:srgbClr val="D7F8BF"/>
              </a:gs>
              <a:gs pos="100000">
                <a:srgbClr val="ECFEE5"/>
              </a:gs>
            </a:gsLst>
            <a:lin ang="16200000"/>
          </a:gradFill>
          <a:ln>
            <a:solidFill>
              <a:srgbClr val="77AD37"/>
            </a:solidFill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</p:sp>
      <p:sp>
        <p:nvSpPr>
          <p:cNvPr id="248" name="CuadroTexto 13"/>
          <p:cNvSpPr/>
          <p:nvPr/>
        </p:nvSpPr>
        <p:spPr>
          <a:xfrm>
            <a:off x="1458720" y="959760"/>
            <a:ext cx="1734840" cy="819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1600" b="0" strike="noStrike" spc="-1">
                <a:solidFill>
                  <a:srgbClr val="000000"/>
                </a:solidFill>
                <a:latin typeface="Lucida Handwriting"/>
                <a:ea typeface="DejaVu Sans"/>
              </a:rPr>
              <a:t>¿Cuáles son tus habilidades?</a:t>
            </a:r>
            <a:endParaRPr lang="es-ES" sz="1600" b="0" strike="noStrike" spc="-1">
              <a:latin typeface="Calibri"/>
            </a:endParaRPr>
          </a:p>
        </p:txBody>
      </p:sp>
      <p:sp>
        <p:nvSpPr>
          <p:cNvPr id="249" name="Llamada de nube 15"/>
          <p:cNvSpPr/>
          <p:nvPr/>
        </p:nvSpPr>
        <p:spPr>
          <a:xfrm>
            <a:off x="1072080" y="2694240"/>
            <a:ext cx="2055960" cy="1391760"/>
          </a:xfrm>
          <a:prstGeom prst="cloudCallout">
            <a:avLst>
              <a:gd name="adj1" fmla="val -20833"/>
              <a:gd name="adj2" fmla="val 62500"/>
            </a:avLst>
          </a:prstGeom>
          <a:gradFill rotWithShape="0">
            <a:gsLst>
              <a:gs pos="0">
                <a:srgbClr val="D7F8BF"/>
              </a:gs>
              <a:gs pos="100000">
                <a:srgbClr val="ECFEE5"/>
              </a:gs>
            </a:gsLst>
            <a:lin ang="16200000"/>
          </a:gradFill>
          <a:ln>
            <a:solidFill>
              <a:srgbClr val="77AD37"/>
            </a:solidFill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</p:sp>
      <p:sp>
        <p:nvSpPr>
          <p:cNvPr id="250" name="CuadroTexto 16"/>
          <p:cNvSpPr/>
          <p:nvPr/>
        </p:nvSpPr>
        <p:spPr>
          <a:xfrm>
            <a:off x="1338840" y="3090960"/>
            <a:ext cx="1653120" cy="576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1600" b="0" strike="noStrike" spc="-1">
                <a:solidFill>
                  <a:srgbClr val="000000"/>
                </a:solidFill>
                <a:latin typeface="Lucida Handwriting"/>
                <a:ea typeface="DejaVu Sans"/>
              </a:rPr>
              <a:t>¿Qué me cuesta mas?</a:t>
            </a:r>
            <a:endParaRPr lang="es-ES" sz="1600" b="0" strike="noStrike" spc="-1">
              <a:latin typeface="Calibri"/>
            </a:endParaRPr>
          </a:p>
        </p:txBody>
      </p:sp>
      <p:sp>
        <p:nvSpPr>
          <p:cNvPr id="251" name="CuadroTexto 17"/>
          <p:cNvSpPr/>
          <p:nvPr/>
        </p:nvSpPr>
        <p:spPr>
          <a:xfrm>
            <a:off x="1491480" y="5052240"/>
            <a:ext cx="1533600" cy="576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1600" b="0" strike="noStrike" spc="-1">
                <a:solidFill>
                  <a:srgbClr val="000000"/>
                </a:solidFill>
                <a:latin typeface="Lucida Handwriting"/>
                <a:ea typeface="DejaVu Sans"/>
              </a:rPr>
              <a:t>¿Qué me da miedo?</a:t>
            </a:r>
            <a:endParaRPr lang="es-ES" sz="1600" b="0" strike="noStrike" spc="-1">
              <a:latin typeface="Calibri"/>
            </a:endParaRPr>
          </a:p>
        </p:txBody>
      </p:sp>
      <p:sp>
        <p:nvSpPr>
          <p:cNvPr id="252" name="CuadroTexto 18"/>
          <p:cNvSpPr/>
          <p:nvPr/>
        </p:nvSpPr>
        <p:spPr>
          <a:xfrm>
            <a:off x="4947480" y="959760"/>
            <a:ext cx="1609560" cy="576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1600" b="0" strike="noStrike" spc="-1">
                <a:solidFill>
                  <a:srgbClr val="000000"/>
                </a:solidFill>
                <a:latin typeface="Lucida Handwriting"/>
                <a:ea typeface="DejaVu Sans"/>
              </a:rPr>
              <a:t>¿Qué cosas no soporto?</a:t>
            </a:r>
            <a:endParaRPr lang="es-ES" sz="1600" b="0" strike="noStrike" spc="-1">
              <a:latin typeface="Calibri"/>
            </a:endParaRPr>
          </a:p>
        </p:txBody>
      </p:sp>
      <p:sp>
        <p:nvSpPr>
          <p:cNvPr id="253" name="CuadroTexto 19"/>
          <p:cNvSpPr/>
          <p:nvPr/>
        </p:nvSpPr>
        <p:spPr>
          <a:xfrm>
            <a:off x="8044560" y="959760"/>
            <a:ext cx="1620360" cy="576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1600" b="0" strike="noStrike" spc="-1">
                <a:solidFill>
                  <a:srgbClr val="000000"/>
                </a:solidFill>
                <a:latin typeface="Lucida Handwriting"/>
                <a:ea typeface="DejaVu Sans"/>
              </a:rPr>
              <a:t>¿Qué se me da bien?</a:t>
            </a:r>
            <a:endParaRPr lang="es-ES" sz="1600" b="0" strike="noStrike" spc="-1">
              <a:latin typeface="Calibri"/>
            </a:endParaRPr>
          </a:p>
        </p:txBody>
      </p:sp>
      <p:sp>
        <p:nvSpPr>
          <p:cNvPr id="254" name="CuadroTexto 21"/>
          <p:cNvSpPr/>
          <p:nvPr/>
        </p:nvSpPr>
        <p:spPr>
          <a:xfrm>
            <a:off x="9339840" y="2694240"/>
            <a:ext cx="1903680" cy="819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1600" b="0" strike="noStrike" spc="-1">
                <a:solidFill>
                  <a:srgbClr val="000000"/>
                </a:solidFill>
                <a:latin typeface="Lucida Handwriting"/>
                <a:ea typeface="DejaVu Sans"/>
              </a:rPr>
              <a:t>¿Dónde quiero estar dentro de 20 años?</a:t>
            </a:r>
            <a:endParaRPr lang="es-ES" sz="1600" b="0" strike="noStrike" spc="-1">
              <a:latin typeface="Calibri"/>
            </a:endParaRPr>
          </a:p>
        </p:txBody>
      </p:sp>
      <p:sp>
        <p:nvSpPr>
          <p:cNvPr id="255" name="CuadroTexto 22"/>
          <p:cNvSpPr/>
          <p:nvPr/>
        </p:nvSpPr>
        <p:spPr>
          <a:xfrm>
            <a:off x="5211360" y="4740840"/>
            <a:ext cx="1892520" cy="1063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1600" b="0" strike="noStrike" spc="-1">
                <a:solidFill>
                  <a:srgbClr val="000000"/>
                </a:solidFill>
                <a:latin typeface="Lucida Handwriting"/>
                <a:ea typeface="DejaVu Sans"/>
              </a:rPr>
              <a:t>¿Qué profesiones me llaman la atención?</a:t>
            </a:r>
            <a:endParaRPr lang="es-ES" sz="1600" b="0" strike="noStrike" spc="-1">
              <a:latin typeface="Calibri"/>
            </a:endParaRPr>
          </a:p>
        </p:txBody>
      </p:sp>
      <p:sp>
        <p:nvSpPr>
          <p:cNvPr id="256" name="CuadroTexto 23"/>
          <p:cNvSpPr/>
          <p:nvPr/>
        </p:nvSpPr>
        <p:spPr>
          <a:xfrm>
            <a:off x="8948160" y="4797000"/>
            <a:ext cx="1614960" cy="576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1600" b="0" strike="noStrike" spc="-1">
                <a:solidFill>
                  <a:srgbClr val="000000"/>
                </a:solidFill>
                <a:latin typeface="Lucida Handwriting"/>
                <a:ea typeface="DejaVu Sans"/>
              </a:rPr>
              <a:t>¿Cuáles son mis aficiones?</a:t>
            </a:r>
            <a:endParaRPr lang="es-ES" sz="1600" b="0" strike="noStrike" spc="-1"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Rectangle 21"/>
          <p:cNvSpPr/>
          <p:nvPr/>
        </p:nvSpPr>
        <p:spPr>
          <a:xfrm>
            <a:off x="980280" y="158040"/>
            <a:ext cx="12190680" cy="6856560"/>
          </a:xfrm>
          <a:prstGeom prst="rect">
            <a:avLst/>
          </a:prstGeom>
          <a:solidFill>
            <a:srgbClr val="FFFFFF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58" name="Título 1"/>
          <p:cNvSpPr/>
          <p:nvPr/>
        </p:nvSpPr>
        <p:spPr>
          <a:xfrm>
            <a:off x="881640" y="4456440"/>
            <a:ext cx="4314240" cy="1559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s-ES" sz="3600" b="1" strike="noStrike" spc="-1" dirty="0" smtClean="0">
                <a:solidFill>
                  <a:srgbClr val="90C226"/>
                </a:solidFill>
                <a:latin typeface="Century"/>
                <a:ea typeface="DejaVu Sans"/>
              </a:rPr>
              <a:t>SISTEMA EDUCATIVO</a:t>
            </a:r>
            <a:endParaRPr lang="es-ES" sz="3600" b="1" strike="noStrike" spc="-1" dirty="0">
              <a:latin typeface="Calibri"/>
            </a:endParaRPr>
          </a:p>
        </p:txBody>
      </p:sp>
      <p:sp>
        <p:nvSpPr>
          <p:cNvPr id="259" name="Imagen 4"/>
          <p:cNvSpPr/>
          <p:nvPr/>
        </p:nvSpPr>
        <p:spPr>
          <a:xfrm>
            <a:off x="1314719" y="1251856"/>
            <a:ext cx="5064309" cy="3420223"/>
          </a:xfrm>
          <a:custGeom>
            <a:avLst/>
            <a:gdLst/>
            <a:ahLst/>
            <a:cxnLst/>
            <a:rect l="l" t="t" r="r" b="b"/>
            <a:pathLst>
              <a:path w="2249810" h="3044131">
                <a:moveTo>
                  <a:pt x="1126749" y="0"/>
                </a:moveTo>
                <a:lnTo>
                  <a:pt x="1225438" y="86525"/>
                </a:lnTo>
                <a:cubicBezTo>
                  <a:pt x="1470146" y="275630"/>
                  <a:pt x="1745900" y="327719"/>
                  <a:pt x="1955981" y="449433"/>
                </a:cubicBezTo>
                <a:cubicBezTo>
                  <a:pt x="2157990" y="590684"/>
                  <a:pt x="2249810" y="752678"/>
                  <a:pt x="2249810" y="1076320"/>
                </a:cubicBezTo>
                <a:lnTo>
                  <a:pt x="2249810" y="1172210"/>
                </a:lnTo>
                <a:lnTo>
                  <a:pt x="2249810" y="1445920"/>
                </a:lnTo>
                <a:lnTo>
                  <a:pt x="2249810" y="1598212"/>
                </a:lnTo>
                <a:lnTo>
                  <a:pt x="2249810" y="1807917"/>
                </a:lnTo>
                <a:lnTo>
                  <a:pt x="2249810" y="1967812"/>
                </a:lnTo>
                <a:cubicBezTo>
                  <a:pt x="2249810" y="2291454"/>
                  <a:pt x="2157989" y="2453447"/>
                  <a:pt x="1955981" y="2594699"/>
                </a:cubicBezTo>
                <a:cubicBezTo>
                  <a:pt x="1745898" y="2716412"/>
                  <a:pt x="1470144" y="2768501"/>
                  <a:pt x="1225437" y="2957606"/>
                </a:cubicBezTo>
                <a:lnTo>
                  <a:pt x="1123061" y="3044131"/>
                </a:lnTo>
                <a:lnTo>
                  <a:pt x="1024373" y="2957606"/>
                </a:lnTo>
                <a:cubicBezTo>
                  <a:pt x="779664" y="2768501"/>
                  <a:pt x="503911" y="2716412"/>
                  <a:pt x="293829" y="2594699"/>
                </a:cubicBezTo>
                <a:cubicBezTo>
                  <a:pt x="91821" y="2453447"/>
                  <a:pt x="0" y="2291454"/>
                  <a:pt x="0" y="1967812"/>
                </a:cubicBezTo>
                <a:lnTo>
                  <a:pt x="0" y="1807917"/>
                </a:lnTo>
                <a:lnTo>
                  <a:pt x="0" y="1598212"/>
                </a:lnTo>
                <a:lnTo>
                  <a:pt x="0" y="1445920"/>
                </a:lnTo>
                <a:lnTo>
                  <a:pt x="0" y="1172210"/>
                </a:lnTo>
                <a:lnTo>
                  <a:pt x="0" y="1076320"/>
                </a:lnTo>
                <a:cubicBezTo>
                  <a:pt x="0" y="752678"/>
                  <a:pt x="91821" y="590684"/>
                  <a:pt x="293829" y="449433"/>
                </a:cubicBezTo>
                <a:cubicBezTo>
                  <a:pt x="503912" y="327719"/>
                  <a:pt x="779666" y="275630"/>
                  <a:pt x="1024374" y="86525"/>
                </a:cubicBezTo>
                <a:close/>
              </a:path>
            </a:pathLst>
          </a:custGeom>
          <a:blipFill rotWithShape="0">
            <a:blip r:embed="rId2"/>
            <a:srcRect/>
            <a:stretch/>
          </a:blip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60" name="Freeform: Shape 23"/>
          <p:cNvSpPr/>
          <p:nvPr/>
        </p:nvSpPr>
        <p:spPr>
          <a:xfrm>
            <a:off x="1861920" y="1163880"/>
            <a:ext cx="2370600" cy="3208320"/>
          </a:xfrm>
          <a:custGeom>
            <a:avLst/>
            <a:gdLst/>
            <a:ahLst/>
            <a:cxnLst/>
            <a:rect l="l" t="t" r="r" b="b"/>
            <a:pathLst>
              <a:path w="4282900" h="5795027">
                <a:moveTo>
                  <a:pt x="2144960" y="0"/>
                </a:moveTo>
                <a:lnTo>
                  <a:pt x="2332832" y="164715"/>
                </a:lnTo>
                <a:cubicBezTo>
                  <a:pt x="2798675" y="524709"/>
                  <a:pt x="3323620" y="623869"/>
                  <a:pt x="3723546" y="855573"/>
                </a:cubicBezTo>
                <a:cubicBezTo>
                  <a:pt x="4108105" y="1124469"/>
                  <a:pt x="4282900" y="1432851"/>
                  <a:pt x="4282900" y="2048959"/>
                </a:cubicBezTo>
                <a:lnTo>
                  <a:pt x="4282900" y="2231503"/>
                </a:lnTo>
                <a:lnTo>
                  <a:pt x="4282900" y="2752557"/>
                </a:lnTo>
                <a:lnTo>
                  <a:pt x="4282900" y="3042471"/>
                </a:lnTo>
                <a:lnTo>
                  <a:pt x="4282900" y="3441681"/>
                </a:lnTo>
                <a:lnTo>
                  <a:pt x="4282900" y="3746068"/>
                </a:lnTo>
                <a:cubicBezTo>
                  <a:pt x="4282900" y="4362177"/>
                  <a:pt x="4108103" y="4670559"/>
                  <a:pt x="3723546" y="4939455"/>
                </a:cubicBezTo>
                <a:cubicBezTo>
                  <a:pt x="3323617" y="5171158"/>
                  <a:pt x="2798672" y="5270318"/>
                  <a:pt x="2332829" y="5630311"/>
                </a:cubicBezTo>
                <a:lnTo>
                  <a:pt x="2137940" y="5795027"/>
                </a:lnTo>
                <a:lnTo>
                  <a:pt x="1950069" y="5630311"/>
                </a:lnTo>
                <a:cubicBezTo>
                  <a:pt x="1484225" y="5270318"/>
                  <a:pt x="959280" y="5171158"/>
                  <a:pt x="559353" y="4939455"/>
                </a:cubicBezTo>
                <a:cubicBezTo>
                  <a:pt x="174796" y="4670559"/>
                  <a:pt x="0" y="4362177"/>
                  <a:pt x="0" y="3746068"/>
                </a:cubicBezTo>
                <a:lnTo>
                  <a:pt x="0" y="3441681"/>
                </a:lnTo>
                <a:lnTo>
                  <a:pt x="0" y="3042471"/>
                </a:lnTo>
                <a:lnTo>
                  <a:pt x="0" y="2752557"/>
                </a:lnTo>
                <a:lnTo>
                  <a:pt x="0" y="2231503"/>
                </a:lnTo>
                <a:lnTo>
                  <a:pt x="0" y="2048959"/>
                </a:lnTo>
                <a:cubicBezTo>
                  <a:pt x="0" y="1432851"/>
                  <a:pt x="174797" y="1124469"/>
                  <a:pt x="559354" y="855573"/>
                </a:cubicBezTo>
                <a:cubicBezTo>
                  <a:pt x="959283" y="623869"/>
                  <a:pt x="1484227" y="524709"/>
                  <a:pt x="1950071" y="164715"/>
                </a:cubicBezTo>
                <a:close/>
              </a:path>
            </a:pathLst>
          </a:custGeom>
          <a:noFill/>
          <a:ln cap="rnd">
            <a:solidFill>
              <a:srgbClr val="B0B0B0">
                <a:alpha val="65000"/>
              </a:srgbClr>
            </a:solidFill>
            <a:prstDash val="sysDot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" name="CuadroTexto 1"/>
          <p:cNvSpPr txBox="1"/>
          <p:nvPr/>
        </p:nvSpPr>
        <p:spPr>
          <a:xfrm>
            <a:off x="6923314" y="1163880"/>
            <a:ext cx="5268686" cy="25263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3" name="Rectángulo redondeado 2"/>
          <p:cNvSpPr/>
          <p:nvPr/>
        </p:nvSpPr>
        <p:spPr>
          <a:xfrm>
            <a:off x="6923315" y="1338943"/>
            <a:ext cx="5181600" cy="49638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 smtClean="0"/>
              <a:t>¿DONDE ESTOY?</a:t>
            </a:r>
          </a:p>
          <a:p>
            <a:pPr algn="ctr"/>
            <a:endParaRPr lang="es-ES" sz="2400" dirty="0"/>
          </a:p>
          <a:p>
            <a:pPr algn="ctr"/>
            <a:endParaRPr lang="es-ES" sz="2400" dirty="0" smtClean="0"/>
          </a:p>
          <a:p>
            <a:pPr algn="ctr"/>
            <a:r>
              <a:rPr lang="es-ES" sz="2400" dirty="0" smtClean="0"/>
              <a:t>¿QUE ALTERNATIVAS TENGO?</a:t>
            </a:r>
            <a:endParaRPr lang="es-ES" sz="2400" dirty="0"/>
          </a:p>
        </p:txBody>
      </p:sp>
      <p:pic>
        <p:nvPicPr>
          <p:cNvPr id="9" name="Imagen 8" descr="Personas 3D - hombre, persona y signo de interrogación. Confusión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1905" y="1513115"/>
            <a:ext cx="1149092" cy="157842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educabis.org/wp-content/uploads/2023/04/Captura-de-pantalla-2023-04-07-a-las-19.47.21-738x1024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3743" y="0"/>
            <a:ext cx="8126068" cy="6640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84189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EB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2" name="Group 8"/>
          <p:cNvGrpSpPr/>
          <p:nvPr/>
        </p:nvGrpSpPr>
        <p:grpSpPr>
          <a:xfrm>
            <a:off x="9265680" y="2160"/>
            <a:ext cx="2925000" cy="5029200"/>
            <a:chOff x="9265680" y="2160"/>
            <a:chExt cx="2925000" cy="5029200"/>
          </a:xfrm>
        </p:grpSpPr>
        <p:sp>
          <p:nvSpPr>
            <p:cNvPr id="263" name="Freeform: Shape 9"/>
            <p:cNvSpPr/>
            <p:nvPr/>
          </p:nvSpPr>
          <p:spPr>
            <a:xfrm>
              <a:off x="9326880" y="2160"/>
              <a:ext cx="2248200" cy="2293200"/>
            </a:xfrm>
            <a:custGeom>
              <a:avLst/>
              <a:gdLst/>
              <a:ahLst/>
              <a:cxnLst/>
              <a:rect l="l" t="t" r="r" b="b"/>
              <a:pathLst>
                <a:path w="2249810" h="2294745">
                  <a:moveTo>
                    <a:pt x="49162" y="0"/>
                  </a:moveTo>
                  <a:lnTo>
                    <a:pt x="2200648" y="0"/>
                  </a:lnTo>
                  <a:lnTo>
                    <a:pt x="2210105" y="23601"/>
                  </a:lnTo>
                  <a:cubicBezTo>
                    <a:pt x="2236898" y="106934"/>
                    <a:pt x="2249810" y="205568"/>
                    <a:pt x="2249810" y="326934"/>
                  </a:cubicBezTo>
                  <a:lnTo>
                    <a:pt x="2249810" y="422824"/>
                  </a:lnTo>
                  <a:lnTo>
                    <a:pt x="2249810" y="696534"/>
                  </a:lnTo>
                  <a:lnTo>
                    <a:pt x="2249810" y="848826"/>
                  </a:lnTo>
                  <a:lnTo>
                    <a:pt x="2249810" y="1058531"/>
                  </a:lnTo>
                  <a:lnTo>
                    <a:pt x="2249810" y="1218426"/>
                  </a:lnTo>
                  <a:cubicBezTo>
                    <a:pt x="2249810" y="1542068"/>
                    <a:pt x="2157989" y="1704061"/>
                    <a:pt x="1955981" y="1845313"/>
                  </a:cubicBezTo>
                  <a:cubicBezTo>
                    <a:pt x="1745898" y="1967026"/>
                    <a:pt x="1470144" y="2019115"/>
                    <a:pt x="1225437" y="2208220"/>
                  </a:cubicBezTo>
                  <a:lnTo>
                    <a:pt x="1123061" y="2294745"/>
                  </a:lnTo>
                  <a:lnTo>
                    <a:pt x="1024372" y="2208220"/>
                  </a:lnTo>
                  <a:cubicBezTo>
                    <a:pt x="779664" y="2019115"/>
                    <a:pt x="503910" y="1967026"/>
                    <a:pt x="293828" y="1845313"/>
                  </a:cubicBezTo>
                  <a:cubicBezTo>
                    <a:pt x="91820" y="1704061"/>
                    <a:pt x="0" y="1542068"/>
                    <a:pt x="0" y="1218426"/>
                  </a:cubicBezTo>
                  <a:lnTo>
                    <a:pt x="0" y="1058531"/>
                  </a:lnTo>
                  <a:lnTo>
                    <a:pt x="0" y="848826"/>
                  </a:lnTo>
                  <a:lnTo>
                    <a:pt x="0" y="696534"/>
                  </a:lnTo>
                  <a:lnTo>
                    <a:pt x="0" y="422824"/>
                  </a:lnTo>
                  <a:lnTo>
                    <a:pt x="0" y="326934"/>
                  </a:lnTo>
                  <a:cubicBezTo>
                    <a:pt x="0" y="205568"/>
                    <a:pt x="12912" y="106934"/>
                    <a:pt x="39705" y="23601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264" name="Freeform: Shape 10"/>
            <p:cNvSpPr/>
            <p:nvPr/>
          </p:nvSpPr>
          <p:spPr>
            <a:xfrm>
              <a:off x="10597320" y="1907280"/>
              <a:ext cx="1593360" cy="3042720"/>
            </a:xfrm>
            <a:custGeom>
              <a:avLst/>
              <a:gdLst/>
              <a:ahLst/>
              <a:cxnLst/>
              <a:rect l="l" t="t" r="r" b="b"/>
              <a:pathLst>
                <a:path w="1594846" h="3044131">
                  <a:moveTo>
                    <a:pt x="1126749" y="0"/>
                  </a:moveTo>
                  <a:lnTo>
                    <a:pt x="1225438" y="86525"/>
                  </a:lnTo>
                  <a:cubicBezTo>
                    <a:pt x="1286615" y="133801"/>
                    <a:pt x="1349732" y="172514"/>
                    <a:pt x="1413279" y="205892"/>
                  </a:cubicBezTo>
                  <a:lnTo>
                    <a:pt x="1594846" y="289191"/>
                  </a:lnTo>
                  <a:lnTo>
                    <a:pt x="1594846" y="2754939"/>
                  </a:lnTo>
                  <a:lnTo>
                    <a:pt x="1413277" y="2838239"/>
                  </a:lnTo>
                  <a:cubicBezTo>
                    <a:pt x="1349730" y="2871617"/>
                    <a:pt x="1286613" y="2910330"/>
                    <a:pt x="1225436" y="2957606"/>
                  </a:cubicBezTo>
                  <a:lnTo>
                    <a:pt x="1123061" y="3044131"/>
                  </a:lnTo>
                  <a:lnTo>
                    <a:pt x="1024372" y="2957606"/>
                  </a:lnTo>
                  <a:cubicBezTo>
                    <a:pt x="779664" y="2768501"/>
                    <a:pt x="503910" y="2716412"/>
                    <a:pt x="293828" y="2594699"/>
                  </a:cubicBezTo>
                  <a:cubicBezTo>
                    <a:pt x="91820" y="2453447"/>
                    <a:pt x="0" y="2291454"/>
                    <a:pt x="0" y="1967812"/>
                  </a:cubicBezTo>
                  <a:lnTo>
                    <a:pt x="0" y="1807917"/>
                  </a:lnTo>
                  <a:lnTo>
                    <a:pt x="0" y="1598212"/>
                  </a:lnTo>
                  <a:lnTo>
                    <a:pt x="0" y="1445920"/>
                  </a:lnTo>
                  <a:lnTo>
                    <a:pt x="0" y="1172210"/>
                  </a:lnTo>
                  <a:lnTo>
                    <a:pt x="0" y="1076320"/>
                  </a:lnTo>
                  <a:cubicBezTo>
                    <a:pt x="0" y="752678"/>
                    <a:pt x="91821" y="590684"/>
                    <a:pt x="293829" y="449433"/>
                  </a:cubicBezTo>
                  <a:cubicBezTo>
                    <a:pt x="503912" y="327719"/>
                    <a:pt x="779665" y="275630"/>
                    <a:pt x="1024374" y="86525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265" name="Freeform: Shape 11"/>
            <p:cNvSpPr/>
            <p:nvPr/>
          </p:nvSpPr>
          <p:spPr>
            <a:xfrm>
              <a:off x="9265680" y="7560"/>
              <a:ext cx="2370600" cy="2370600"/>
            </a:xfrm>
            <a:custGeom>
              <a:avLst/>
              <a:gdLst/>
              <a:ahLst/>
              <a:cxnLst/>
              <a:rect l="l" t="t" r="r" b="b"/>
              <a:pathLst>
                <a:path w="4282900" h="4282434">
                  <a:moveTo>
                    <a:pt x="4213242" y="0"/>
                  </a:moveTo>
                  <a:cubicBezTo>
                    <a:pt x="4294511" y="306972"/>
                    <a:pt x="4271290" y="481595"/>
                    <a:pt x="4282900" y="718910"/>
                  </a:cubicBezTo>
                  <a:lnTo>
                    <a:pt x="4282900" y="1239964"/>
                  </a:lnTo>
                  <a:lnTo>
                    <a:pt x="4282900" y="1529878"/>
                  </a:lnTo>
                  <a:lnTo>
                    <a:pt x="4282900" y="1929088"/>
                  </a:lnTo>
                  <a:lnTo>
                    <a:pt x="4282900" y="2233475"/>
                  </a:lnTo>
                  <a:cubicBezTo>
                    <a:pt x="4282900" y="2849584"/>
                    <a:pt x="4108103" y="3157966"/>
                    <a:pt x="3723546" y="3426862"/>
                  </a:cubicBezTo>
                  <a:cubicBezTo>
                    <a:pt x="3323617" y="3658565"/>
                    <a:pt x="2798672" y="3757725"/>
                    <a:pt x="2332829" y="4117718"/>
                  </a:cubicBezTo>
                  <a:lnTo>
                    <a:pt x="2137940" y="4282434"/>
                  </a:lnTo>
                  <a:lnTo>
                    <a:pt x="1950069" y="4117718"/>
                  </a:lnTo>
                  <a:cubicBezTo>
                    <a:pt x="1484225" y="3757725"/>
                    <a:pt x="959280" y="3658565"/>
                    <a:pt x="559353" y="3426862"/>
                  </a:cubicBezTo>
                  <a:cubicBezTo>
                    <a:pt x="174796" y="3157966"/>
                    <a:pt x="0" y="2849584"/>
                    <a:pt x="0" y="2233475"/>
                  </a:cubicBezTo>
                  <a:lnTo>
                    <a:pt x="0" y="1929088"/>
                  </a:lnTo>
                  <a:lnTo>
                    <a:pt x="0" y="1529878"/>
                  </a:lnTo>
                  <a:lnTo>
                    <a:pt x="0" y="1239964"/>
                  </a:lnTo>
                  <a:lnTo>
                    <a:pt x="0" y="718910"/>
                  </a:lnTo>
                  <a:lnTo>
                    <a:pt x="0" y="536366"/>
                  </a:lnTo>
                  <a:cubicBezTo>
                    <a:pt x="10713" y="417185"/>
                    <a:pt x="19813" y="133066"/>
                    <a:pt x="64279" y="3825"/>
                  </a:cubicBezTo>
                </a:path>
              </a:pathLst>
            </a:custGeom>
            <a:noFill/>
            <a:ln cap="rnd">
              <a:solidFill>
                <a:srgbClr val="B0B0B0">
                  <a:alpha val="65000"/>
                </a:srgbClr>
              </a:solidFill>
              <a:prstDash val="sysDot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266" name="Freeform: Shape 12"/>
            <p:cNvSpPr/>
            <p:nvPr/>
          </p:nvSpPr>
          <p:spPr>
            <a:xfrm>
              <a:off x="10536480" y="1823040"/>
              <a:ext cx="1653120" cy="3208320"/>
            </a:xfrm>
            <a:custGeom>
              <a:avLst/>
              <a:gdLst/>
              <a:ahLst/>
              <a:cxnLst/>
              <a:rect l="l" t="t" r="r" b="b"/>
              <a:pathLst>
                <a:path w="2987296" h="5795027">
                  <a:moveTo>
                    <a:pt x="2955049" y="5266109"/>
                  </a:moveTo>
                  <a:cubicBezTo>
                    <a:pt x="2737194" y="5332489"/>
                    <a:pt x="2474819" y="5542158"/>
                    <a:pt x="2332829" y="5630311"/>
                  </a:cubicBezTo>
                  <a:lnTo>
                    <a:pt x="2137940" y="5795027"/>
                  </a:lnTo>
                  <a:lnTo>
                    <a:pt x="1950069" y="5630311"/>
                  </a:lnTo>
                  <a:cubicBezTo>
                    <a:pt x="1484225" y="5270318"/>
                    <a:pt x="959280" y="5171158"/>
                    <a:pt x="559353" y="4939455"/>
                  </a:cubicBezTo>
                  <a:cubicBezTo>
                    <a:pt x="174796" y="4670559"/>
                    <a:pt x="0" y="4362177"/>
                    <a:pt x="0" y="3746068"/>
                  </a:cubicBezTo>
                  <a:lnTo>
                    <a:pt x="0" y="3441681"/>
                  </a:lnTo>
                  <a:lnTo>
                    <a:pt x="0" y="3042471"/>
                  </a:lnTo>
                  <a:lnTo>
                    <a:pt x="0" y="2752557"/>
                  </a:lnTo>
                  <a:lnTo>
                    <a:pt x="0" y="2231503"/>
                  </a:lnTo>
                  <a:lnTo>
                    <a:pt x="0" y="2048959"/>
                  </a:lnTo>
                  <a:cubicBezTo>
                    <a:pt x="0" y="1432851"/>
                    <a:pt x="174797" y="1124469"/>
                    <a:pt x="559354" y="855573"/>
                  </a:cubicBezTo>
                  <a:cubicBezTo>
                    <a:pt x="959283" y="623869"/>
                    <a:pt x="1484227" y="524709"/>
                    <a:pt x="1950071" y="164715"/>
                  </a:cubicBezTo>
                  <a:lnTo>
                    <a:pt x="2144960" y="0"/>
                  </a:lnTo>
                  <a:lnTo>
                    <a:pt x="2332832" y="164715"/>
                  </a:lnTo>
                  <a:cubicBezTo>
                    <a:pt x="2471387" y="252054"/>
                    <a:pt x="2755510" y="441908"/>
                    <a:pt x="2987296" y="557051"/>
                  </a:cubicBezTo>
                </a:path>
              </a:pathLst>
            </a:custGeom>
            <a:noFill/>
            <a:ln cap="rnd">
              <a:solidFill>
                <a:srgbClr val="B0B0B0">
                  <a:alpha val="65000"/>
                </a:srgbClr>
              </a:solidFill>
              <a:prstDash val="sysDot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</p:grpSp>
      <p:sp>
        <p:nvSpPr>
          <p:cNvPr id="267" name="Rectangle 14"/>
          <p:cNvSpPr/>
          <p:nvPr/>
        </p:nvSpPr>
        <p:spPr>
          <a:xfrm>
            <a:off x="0" y="0"/>
            <a:ext cx="12190680" cy="6856560"/>
          </a:xfrm>
          <a:prstGeom prst="rect">
            <a:avLst/>
          </a:prstGeom>
          <a:solidFill>
            <a:schemeClr val="bg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268" name="Picture 4" descr="Una imagen en primer plano de los peones de ajedrez"/>
          <p:cNvPicPr/>
          <p:nvPr/>
        </p:nvPicPr>
        <p:blipFill>
          <a:blip r:embed="rId2"/>
          <a:srcRect t="14450"/>
          <a:stretch/>
        </p:blipFill>
        <p:spPr>
          <a:xfrm>
            <a:off x="0" y="0"/>
            <a:ext cx="12190680" cy="6856560"/>
          </a:xfrm>
          <a:prstGeom prst="rect">
            <a:avLst/>
          </a:prstGeom>
          <a:ln w="0">
            <a:noFill/>
          </a:ln>
        </p:spPr>
      </p:pic>
      <p:sp>
        <p:nvSpPr>
          <p:cNvPr id="269" name="Rectangle 16"/>
          <p:cNvSpPr/>
          <p:nvPr/>
        </p:nvSpPr>
        <p:spPr>
          <a:xfrm>
            <a:off x="0" y="2253600"/>
            <a:ext cx="12190680" cy="4602960"/>
          </a:xfrm>
          <a:prstGeom prst="rect">
            <a:avLst/>
          </a:prstGeom>
          <a:gradFill rotWithShape="0">
            <a:gsLst>
              <a:gs pos="0">
                <a:srgbClr val="000000">
                  <a:alpha val="0"/>
                </a:srgbClr>
              </a:gs>
              <a:gs pos="100000">
                <a:srgbClr val="000000">
                  <a:alpha val="63137"/>
                </a:srgbClr>
              </a:gs>
            </a:gsLst>
            <a:lin ang="54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70" name="Título 1"/>
          <p:cNvSpPr/>
          <p:nvPr/>
        </p:nvSpPr>
        <p:spPr>
          <a:xfrm>
            <a:off x="2101680" y="2253600"/>
            <a:ext cx="7982640" cy="2569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n-US" sz="4800" b="0" strike="noStrike" spc="-1" dirty="0" err="1">
                <a:solidFill>
                  <a:srgbClr val="FFFFFF"/>
                </a:solidFill>
                <a:latin typeface="Trebuchet MS"/>
                <a:ea typeface="DejaVu Sans"/>
              </a:rPr>
              <a:t>Asignaturas</a:t>
            </a:r>
            <a:r>
              <a:rPr lang="en-US" sz="4800" b="0" strike="noStrike" spc="-1" dirty="0">
                <a:solidFill>
                  <a:srgbClr val="FFFFFF"/>
                </a:solidFill>
                <a:latin typeface="Trebuchet MS"/>
                <a:ea typeface="DejaVu Sans"/>
              </a:rPr>
              <a:t> en 4º de la ESO</a:t>
            </a:r>
            <a:endParaRPr lang="es-ES" sz="4800" b="0" strike="noStrike" spc="-1" dirty="0"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Marcador de contenido 3"/>
          <p:cNvSpPr/>
          <p:nvPr/>
        </p:nvSpPr>
        <p:spPr>
          <a:xfrm>
            <a:off x="333000" y="566640"/>
            <a:ext cx="8113320" cy="784440"/>
          </a:xfrm>
          <a:prstGeom prst="rect">
            <a:avLst/>
          </a:prstGeom>
          <a:solidFill>
            <a:srgbClr val="FFC000"/>
          </a:solidFill>
          <a:ln w="19080" cap="rnd">
            <a:solidFill>
              <a:srgbClr val="6A8F1C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 fontScale="94000"/>
          </a:bodyPr>
          <a:lstStyle/>
          <a:p>
            <a:pPr marL="343080" indent="-341640" algn="ctr">
              <a:lnSpc>
                <a:spcPct val="100000"/>
              </a:lnSpc>
              <a:spcBef>
                <a:spcPts val="1001"/>
              </a:spcBef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lang="es-ES" sz="4800" b="0" i="1" strike="noStrike" spc="-1">
                <a:solidFill>
                  <a:srgbClr val="000000"/>
                </a:solidFill>
                <a:latin typeface="Century"/>
                <a:ea typeface="DejaVu Sans"/>
              </a:rPr>
              <a:t>Asignaturas 4º de la ESO</a:t>
            </a:r>
            <a:endParaRPr lang="es-ES" sz="4800" b="0" strike="noStrike" spc="-1">
              <a:latin typeface="Calibri"/>
            </a:endParaRPr>
          </a:p>
        </p:txBody>
      </p:sp>
      <p:sp>
        <p:nvSpPr>
          <p:cNvPr id="272" name="CuadroTexto 1"/>
          <p:cNvSpPr/>
          <p:nvPr/>
        </p:nvSpPr>
        <p:spPr>
          <a:xfrm>
            <a:off x="1174320" y="5278680"/>
            <a:ext cx="10056960" cy="1217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s-ES" sz="2000" b="1" u="sng" strike="noStrike" spc="-1">
                <a:solidFill>
                  <a:srgbClr val="3F7819"/>
                </a:solidFill>
                <a:uFillTx/>
                <a:latin typeface="Trebuchet MS"/>
                <a:ea typeface="DejaVu Sans"/>
              </a:rPr>
              <a:t>Optativas</a:t>
            </a:r>
            <a:r>
              <a:rPr lang="es-ES" sz="1800" b="0" strike="noStrike" spc="-1">
                <a:solidFill>
                  <a:srgbClr val="000000"/>
                </a:solidFill>
                <a:latin typeface="Trebuchet MS"/>
                <a:ea typeface="DejaVu Sans"/>
              </a:rPr>
              <a:t>: Proyecto de Aplicación de Matemáticas, Proyecto de Ciencias para la Vida Actual, Proyecto de Expresión Discursiva, Oratoria y Comunicación Pública, Proyecto de Dibujo Técnico y Diseño, Filosofía, Cultura Clásica, Deporte, Unión Europea.</a:t>
            </a:r>
            <a:endParaRPr lang="es-ES" sz="1800" b="0" strike="noStrike" spc="-1">
              <a:latin typeface="Calibri"/>
            </a:endParaRPr>
          </a:p>
        </p:txBody>
      </p:sp>
      <p:graphicFrame>
        <p:nvGraphicFramePr>
          <p:cNvPr id="273" name="Tabla 6"/>
          <p:cNvGraphicFramePr/>
          <p:nvPr/>
        </p:nvGraphicFramePr>
        <p:xfrm>
          <a:off x="333000" y="1508400"/>
          <a:ext cx="10712160" cy="3769920"/>
        </p:xfrm>
        <a:graphic>
          <a:graphicData uri="http://schemas.openxmlformats.org/drawingml/2006/table">
            <a:tbl>
              <a:tblPr/>
              <a:tblGrid>
                <a:gridCol w="1770120"/>
                <a:gridCol w="1770120"/>
                <a:gridCol w="2041560"/>
                <a:gridCol w="2041560"/>
                <a:gridCol w="1576440"/>
                <a:gridCol w="1512360"/>
              </a:tblGrid>
              <a:tr h="93672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es-ES" sz="1100" b="0" strike="noStrike" spc="-1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 </a:t>
                      </a:r>
                      <a:endParaRPr lang="es-ES" sz="1100" b="0" strike="noStrike" spc="-1">
                        <a:latin typeface="Calibri"/>
                      </a:endParaRPr>
                    </a:p>
                  </a:txBody>
                  <a:tcPr marL="68400" marR="68400">
                    <a:lnR w="12240">
                      <a:solidFill>
                        <a:srgbClr val="000000"/>
                      </a:solidFill>
                    </a:lnR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es-ES" sz="1100" b="1" strike="noStrike" spc="-1">
                          <a:solidFill>
                            <a:srgbClr val="3F7819"/>
                          </a:solidFill>
                          <a:latin typeface="Arial"/>
                          <a:ea typeface="Calibri"/>
                        </a:rPr>
                        <a:t>OPCIÓN CIENTÍFICA</a:t>
                      </a:r>
                      <a:endParaRPr lang="es-ES" sz="1100" b="0" strike="noStrike" spc="-1">
                        <a:latin typeface="Calibri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es-ES" sz="1100" b="1" strike="noStrike" spc="-1">
                          <a:solidFill>
                            <a:srgbClr val="3F7819"/>
                          </a:solidFill>
                          <a:latin typeface="Arial"/>
                          <a:ea typeface="Calibri"/>
                        </a:rPr>
                        <a:t>OPCIÓN TECNOLÓGICA</a:t>
                      </a:r>
                      <a:endParaRPr lang="es-ES" sz="1100" b="0" strike="noStrike" spc="-1">
                        <a:latin typeface="Calibri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es-ES" sz="1100" b="1" strike="noStrike" spc="-1">
                          <a:solidFill>
                            <a:srgbClr val="3F7819"/>
                          </a:solidFill>
                          <a:latin typeface="Arial"/>
                          <a:ea typeface="Calibri"/>
                        </a:rPr>
                        <a:t>OPCIÓN PROFESIONAL</a:t>
                      </a:r>
                      <a:endParaRPr lang="es-ES" sz="1100" b="0" strike="noStrike" spc="-1">
                        <a:latin typeface="Calibri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es-ES" sz="1100" b="1" strike="noStrike" spc="-1">
                          <a:solidFill>
                            <a:srgbClr val="3F7819"/>
                          </a:solidFill>
                          <a:latin typeface="Arial"/>
                          <a:ea typeface="Calibri"/>
                        </a:rPr>
                        <a:t>OPCIÓN ARTÍSTICA</a:t>
                      </a:r>
                      <a:endParaRPr lang="es-ES" sz="1100" b="0" strike="noStrike" spc="-1">
                        <a:latin typeface="Calibri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es-ES" sz="1100" b="1" strike="noStrike" spc="-1">
                          <a:solidFill>
                            <a:srgbClr val="3F7819"/>
                          </a:solidFill>
                          <a:latin typeface="Arial"/>
                          <a:ea typeface="Calibri"/>
                        </a:rPr>
                        <a:t>OPCIÓN HUMANIDADES Y CIENCIAS SOCIALES</a:t>
                      </a:r>
                      <a:endParaRPr lang="es-ES" sz="1100" b="0" strike="noStrike" spc="-1">
                        <a:latin typeface="Calibri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BFBFBF"/>
                    </a:solidFill>
                  </a:tcPr>
                </a:tc>
              </a:tr>
              <a:tr h="397800">
                <a:tc rowSpan="3">
                  <a:txBody>
                    <a:bodyPr/>
                    <a:lstStyle/>
                    <a:p>
                      <a:pPr marL="71640" algn="ctr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es-ES" sz="1100" b="1" strike="noStrike" spc="-1">
                          <a:solidFill>
                            <a:srgbClr val="3F7819"/>
                          </a:solidFill>
                          <a:latin typeface="Arial"/>
                          <a:ea typeface="Calibri"/>
                        </a:rPr>
                        <a:t> </a:t>
                      </a:r>
                      <a:endParaRPr lang="es-ES" sz="1100" b="0" strike="noStrike" spc="-1">
                        <a:latin typeface="Calibri"/>
                      </a:endParaRPr>
                    </a:p>
                    <a:p>
                      <a:pPr marL="71640" algn="ctr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endParaRPr lang="es-ES" sz="1100" b="0" strike="noStrike" spc="-1">
                        <a:latin typeface="Calibri"/>
                      </a:endParaRPr>
                    </a:p>
                    <a:p>
                      <a:pPr marL="71640" algn="ctr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es-ES" sz="1400" b="1" strike="noStrike" spc="-1">
                          <a:solidFill>
                            <a:srgbClr val="3F7819"/>
                          </a:solidFill>
                          <a:latin typeface="Arial"/>
                          <a:ea typeface="Calibri"/>
                        </a:rPr>
                        <a:t>Obligatorias </a:t>
                      </a:r>
                      <a:endParaRPr lang="es-ES" sz="1400" b="0" strike="noStrike" spc="-1">
                        <a:latin typeface="Calibri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es-ES" sz="1100" b="0" strike="noStrike" spc="-1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Mat B</a:t>
                      </a:r>
                      <a:endParaRPr lang="es-ES" sz="1100" b="0" strike="noStrike" spc="-1">
                        <a:latin typeface="Calibri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es-ES" sz="1100" b="0" strike="noStrike" spc="-1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Mat B</a:t>
                      </a:r>
                      <a:endParaRPr lang="es-ES" sz="1100" b="0" strike="noStrike" spc="-1">
                        <a:latin typeface="Calibri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es-ES" sz="1100" b="0" strike="noStrike" spc="-1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Mat A</a:t>
                      </a:r>
                      <a:endParaRPr lang="es-ES" sz="1100" b="0" strike="noStrike" spc="-1">
                        <a:latin typeface="Calibri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es-ES" sz="1100" b="0" strike="noStrike" spc="-1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Mat A</a:t>
                      </a:r>
                      <a:endParaRPr lang="es-ES" sz="1100" b="0" strike="noStrike" spc="-1">
                        <a:latin typeface="Calibri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es-ES" sz="1100" b="0" strike="noStrike" spc="-1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Mat A o B</a:t>
                      </a:r>
                      <a:endParaRPr lang="es-ES" sz="1100" b="0" strike="noStrike" spc="-1">
                        <a:latin typeface="Calibri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</a:tr>
              <a:tr h="46836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es-ES" sz="1100" b="0" strike="noStrike" spc="-1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Biología y Geología</a:t>
                      </a:r>
                      <a:endParaRPr lang="es-ES" sz="1100" b="0" strike="noStrike" spc="-1">
                        <a:latin typeface="Calibri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es-ES" sz="1100" b="0" strike="noStrike" spc="-1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Digitalización</a:t>
                      </a:r>
                      <a:endParaRPr lang="es-ES" sz="1100" b="0" strike="noStrike" spc="-1">
                        <a:latin typeface="Calibri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es-ES" sz="1100" b="0" strike="noStrike" spc="-1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Economía y Emprendimiento</a:t>
                      </a:r>
                      <a:endParaRPr lang="es-ES" sz="1100" b="0" strike="noStrike" spc="-1">
                        <a:latin typeface="Calibri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es-ES" sz="1100" b="0" strike="noStrike" spc="-1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Expresión Artística</a:t>
                      </a:r>
                      <a:endParaRPr lang="es-ES" sz="1100" b="0" strike="noStrike" spc="-1">
                        <a:latin typeface="Calibri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es-ES" sz="1100" b="0" strike="noStrike" spc="-1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Latín</a:t>
                      </a:r>
                      <a:endParaRPr lang="es-ES" sz="1100" b="0" strike="noStrike" spc="-1">
                        <a:latin typeface="Calibri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</a:tr>
              <a:tr h="70236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es-ES" sz="1100" b="0" strike="noStrike" spc="-1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Física y Química</a:t>
                      </a:r>
                      <a:endParaRPr lang="es-ES" sz="1100" b="0" strike="noStrike" spc="-1">
                        <a:latin typeface="Calibri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es-ES" sz="1100" b="0" strike="noStrike" spc="-1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Tecnología</a:t>
                      </a:r>
                      <a:endParaRPr lang="es-ES" sz="1100" b="0" strike="noStrike" spc="-1">
                        <a:latin typeface="Calibri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es-ES" sz="1100" b="0" strike="noStrike" spc="-1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Formación y Orientación Profesional</a:t>
                      </a:r>
                      <a:endParaRPr lang="es-ES" sz="1100" b="0" strike="noStrike" spc="-1">
                        <a:latin typeface="Calibri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es-ES" sz="1100" b="0" strike="noStrike" spc="-1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Música</a:t>
                      </a:r>
                      <a:endParaRPr lang="es-ES" sz="1100" b="0" strike="noStrike" spc="-1">
                        <a:latin typeface="Calibri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es-ES" sz="1100" b="0" strike="noStrike" spc="-1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Economía y Emprendimiento</a:t>
                      </a:r>
                      <a:endParaRPr lang="es-ES" sz="1100" b="0" strike="noStrike" spc="-1">
                        <a:latin typeface="Calibri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</a:tr>
              <a:tr h="397800">
                <a:tc rowSpan="3">
                  <a:txBody>
                    <a:bodyPr/>
                    <a:lstStyle/>
                    <a:p>
                      <a:pPr marL="71640" algn="ctr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es-ES" sz="1100" b="1" strike="noStrike" spc="-1">
                          <a:solidFill>
                            <a:srgbClr val="3F7819"/>
                          </a:solidFill>
                          <a:latin typeface="Arial"/>
                          <a:ea typeface="Calibri"/>
                        </a:rPr>
                        <a:t> </a:t>
                      </a:r>
                      <a:endParaRPr lang="es-ES" sz="1100" b="0" strike="noStrike" spc="-1">
                        <a:latin typeface="Calibri"/>
                      </a:endParaRPr>
                    </a:p>
                    <a:p>
                      <a:pPr marL="71640" algn="ctr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es-ES" sz="1400" b="1" strike="noStrike" spc="-1">
                          <a:solidFill>
                            <a:srgbClr val="3F7819"/>
                          </a:solidFill>
                          <a:latin typeface="Arial"/>
                          <a:ea typeface="Calibri"/>
                        </a:rPr>
                        <a:t>Elegir 1</a:t>
                      </a:r>
                      <a:endParaRPr lang="es-ES" sz="1400" b="0" strike="noStrike" spc="-1">
                        <a:latin typeface="Calibri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es-ES" sz="1100" b="0" strike="noStrike" spc="-1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Digitalización </a:t>
                      </a:r>
                      <a:endParaRPr lang="es-ES" sz="1100" b="0" strike="noStrike" spc="-1">
                        <a:latin typeface="Calibri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es-ES" sz="1100" b="0" strike="noStrike" spc="-1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Física y Química</a:t>
                      </a:r>
                      <a:endParaRPr lang="es-ES" sz="1100" b="0" strike="noStrike" spc="-1">
                        <a:latin typeface="Calibri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es-ES" sz="1100" b="0" strike="noStrike" spc="-1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Tecnología</a:t>
                      </a:r>
                      <a:endParaRPr lang="es-ES" sz="1100" b="0" strike="noStrike" spc="-1">
                        <a:latin typeface="Calibri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es-ES" sz="1100" b="0" strike="noStrike" spc="-1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Digitalización</a:t>
                      </a:r>
                      <a:endParaRPr lang="es-ES" sz="1100" b="0" strike="noStrike" spc="-1">
                        <a:latin typeface="Calibri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es-ES" sz="1100" b="0" strike="noStrike" spc="-1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Música</a:t>
                      </a:r>
                      <a:endParaRPr lang="es-ES" sz="1100" b="0" strike="noStrike" spc="-1">
                        <a:latin typeface="Calibri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46836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es-ES" sz="1100" b="0" strike="noStrike" spc="-1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Economía y Emprendimiento</a:t>
                      </a:r>
                      <a:endParaRPr lang="es-ES" sz="1100" b="0" strike="noStrike" spc="-1">
                        <a:latin typeface="Calibri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es-ES" sz="1100" b="0" strike="noStrike" spc="-1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Economía y Emprendimiento</a:t>
                      </a:r>
                      <a:endParaRPr lang="es-ES" sz="1100" b="0" strike="noStrike" spc="-1">
                        <a:latin typeface="Calibri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es-ES" sz="1100" b="0" strike="noStrike" spc="-1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Expresión Artística</a:t>
                      </a:r>
                      <a:endParaRPr lang="es-ES" sz="1100" b="0" strike="noStrike" spc="-1">
                        <a:latin typeface="Calibri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es-ES" sz="1100" b="0" strike="noStrike" spc="-1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Tecnología</a:t>
                      </a:r>
                      <a:endParaRPr lang="es-ES" sz="1100" b="0" strike="noStrike" spc="-1">
                        <a:latin typeface="Calibri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es-ES" sz="1100" b="0" strike="noStrike" spc="-1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 Expresión Artística</a:t>
                      </a:r>
                      <a:endParaRPr lang="es-ES" sz="1100" b="0" strike="noStrike" spc="-1">
                        <a:latin typeface="Calibri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9852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es-ES" sz="1100" b="0" strike="noStrike" spc="-1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Francés</a:t>
                      </a:r>
                      <a:endParaRPr lang="es-ES" sz="1100" b="0" strike="noStrike" spc="-1">
                        <a:latin typeface="Calibri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es-ES" sz="1100" b="0" strike="noStrike" spc="-1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Francés</a:t>
                      </a:r>
                      <a:endParaRPr lang="es-ES" sz="1100" b="0" strike="noStrike" spc="-1">
                        <a:latin typeface="Calibri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es-ES" sz="1100" b="0" strike="noStrike" spc="-1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Francés</a:t>
                      </a:r>
                      <a:endParaRPr lang="es-ES" sz="1100" b="0" strike="noStrike" spc="-1">
                        <a:latin typeface="Calibri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es-ES" sz="1100" b="0" strike="noStrike" spc="-1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Francés</a:t>
                      </a:r>
                      <a:endParaRPr lang="es-ES" sz="1100" b="0" strike="noStrike" spc="-1">
                        <a:latin typeface="Calibri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es-ES" sz="1100" b="0" strike="noStrike" spc="-1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Francés</a:t>
                      </a:r>
                      <a:endParaRPr lang="es-ES" sz="1100" b="0" strike="noStrike" spc="-1">
                        <a:latin typeface="Calibri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Título 1"/>
          <p:cNvSpPr/>
          <p:nvPr/>
        </p:nvSpPr>
        <p:spPr>
          <a:xfrm>
            <a:off x="124920" y="162000"/>
            <a:ext cx="7749720" cy="1062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s-ES" sz="4400" strike="noStrike" spc="-1" dirty="0">
                <a:latin typeface="Century"/>
                <a:ea typeface="DejaVu Sans"/>
              </a:rPr>
              <a:t>MATEMÁTICAS</a:t>
            </a:r>
            <a:endParaRPr lang="es-ES" sz="4400" strike="noStrike" spc="-1" dirty="0">
              <a:latin typeface="Calibri"/>
            </a:endParaRPr>
          </a:p>
        </p:txBody>
      </p:sp>
      <p:sp>
        <p:nvSpPr>
          <p:cNvPr id="277" name="CuadroTexto 2"/>
          <p:cNvSpPr/>
          <p:nvPr/>
        </p:nvSpPr>
        <p:spPr>
          <a:xfrm>
            <a:off x="2980500" y="5908159"/>
            <a:ext cx="4476960" cy="82954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r">
              <a:lnSpc>
                <a:spcPct val="100000"/>
              </a:lnSpc>
            </a:pPr>
            <a:r>
              <a:rPr lang="es-ES" sz="2400" b="0" strike="noStrike" spc="-1" dirty="0">
                <a:solidFill>
                  <a:srgbClr val="000000"/>
                </a:solidFill>
                <a:latin typeface="Trebuchet MS"/>
                <a:ea typeface="DejaVu Sans"/>
              </a:rPr>
              <a:t>EN CASO DE </a:t>
            </a:r>
            <a:r>
              <a:rPr lang="es-ES" sz="2400" b="1" strike="noStrike" spc="-1" dirty="0">
                <a:solidFill>
                  <a:srgbClr val="7030A0"/>
                </a:solidFill>
                <a:latin typeface="Trebuchet MS"/>
                <a:ea typeface="DejaVu Sans"/>
              </a:rPr>
              <a:t>DUDA</a:t>
            </a:r>
            <a:r>
              <a:rPr lang="es-ES" sz="2400" b="0" strike="noStrike" spc="-1" dirty="0">
                <a:solidFill>
                  <a:srgbClr val="000000"/>
                </a:solidFill>
                <a:latin typeface="Trebuchet MS"/>
                <a:ea typeface="DejaVu Sans"/>
              </a:rPr>
              <a:t> </a:t>
            </a:r>
            <a:r>
              <a:rPr lang="es-ES" sz="2400" b="0" strike="noStrike" spc="-1" dirty="0">
                <a:solidFill>
                  <a:srgbClr val="000000"/>
                </a:solidFill>
                <a:latin typeface="Wingdings"/>
                <a:ea typeface="DejaVu Sans"/>
              </a:rPr>
              <a:t></a:t>
            </a:r>
            <a:r>
              <a:rPr lang="es-ES" sz="2400" b="0" strike="noStrike" spc="-1" dirty="0">
                <a:solidFill>
                  <a:srgbClr val="000000"/>
                </a:solidFill>
                <a:latin typeface="Trebuchet MS"/>
                <a:ea typeface="DejaVu Sans"/>
              </a:rPr>
              <a:t> ELEGIR SIEMPRE </a:t>
            </a:r>
            <a:r>
              <a:rPr lang="es-ES" sz="2400" b="1" u="sng" strike="noStrike" spc="-1" dirty="0">
                <a:solidFill>
                  <a:srgbClr val="7030A0"/>
                </a:solidFill>
                <a:uFillTx/>
                <a:latin typeface="Trebuchet MS"/>
                <a:ea typeface="DejaVu Sans"/>
              </a:rPr>
              <a:t>MATEMÁTICAS B</a:t>
            </a:r>
            <a:endParaRPr lang="es-ES" sz="2400" b="0" strike="noStrike" spc="-1" dirty="0">
              <a:latin typeface="Calibri"/>
            </a:endParaRPr>
          </a:p>
        </p:txBody>
      </p:sp>
      <p:pic>
        <p:nvPicPr>
          <p:cNvPr id="278" name="Picture 2" descr="Resultado de imagen de exclamacion dibujo"/>
          <p:cNvPicPr/>
          <p:nvPr/>
        </p:nvPicPr>
        <p:blipFill>
          <a:blip r:embed="rId2"/>
          <a:stretch/>
        </p:blipFill>
        <p:spPr>
          <a:xfrm>
            <a:off x="2011646" y="5489831"/>
            <a:ext cx="1180080" cy="1224720"/>
          </a:xfrm>
          <a:prstGeom prst="rect">
            <a:avLst/>
          </a:prstGeom>
          <a:ln w="0">
            <a:noFill/>
          </a:ln>
        </p:spPr>
      </p:pic>
      <p:sp>
        <p:nvSpPr>
          <p:cNvPr id="2" name="Rectángulo 1"/>
          <p:cNvSpPr/>
          <p:nvPr/>
        </p:nvSpPr>
        <p:spPr>
          <a:xfrm>
            <a:off x="696686" y="1436914"/>
            <a:ext cx="1905000" cy="1197429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CuadroTexto 2"/>
          <p:cNvSpPr txBox="1"/>
          <p:nvPr/>
        </p:nvSpPr>
        <p:spPr>
          <a:xfrm>
            <a:off x="838200" y="1502229"/>
            <a:ext cx="162197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6000" dirty="0" smtClean="0"/>
              <a:t>A</a:t>
            </a:r>
            <a:endParaRPr lang="es-ES" sz="6000" dirty="0"/>
          </a:p>
        </p:txBody>
      </p:sp>
      <p:sp>
        <p:nvSpPr>
          <p:cNvPr id="4" name="Rectángulo 3"/>
          <p:cNvSpPr/>
          <p:nvPr/>
        </p:nvSpPr>
        <p:spPr>
          <a:xfrm>
            <a:off x="696686" y="3954533"/>
            <a:ext cx="1905000" cy="131180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CuadroTexto 4"/>
          <p:cNvSpPr txBox="1"/>
          <p:nvPr/>
        </p:nvSpPr>
        <p:spPr>
          <a:xfrm>
            <a:off x="838199" y="3954533"/>
            <a:ext cx="162197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6600" dirty="0"/>
              <a:t>B</a:t>
            </a:r>
          </a:p>
        </p:txBody>
      </p:sp>
      <p:sp>
        <p:nvSpPr>
          <p:cNvPr id="6" name="Flecha derecha 5"/>
          <p:cNvSpPr/>
          <p:nvPr/>
        </p:nvSpPr>
        <p:spPr>
          <a:xfrm>
            <a:off x="2797629" y="1709057"/>
            <a:ext cx="1643742" cy="424543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Flecha derecha 11"/>
          <p:cNvSpPr/>
          <p:nvPr/>
        </p:nvSpPr>
        <p:spPr>
          <a:xfrm>
            <a:off x="2797629" y="4398164"/>
            <a:ext cx="1643742" cy="424543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Rectángulo 6"/>
          <p:cNvSpPr/>
          <p:nvPr/>
        </p:nvSpPr>
        <p:spPr>
          <a:xfrm>
            <a:off x="4441371" y="1034144"/>
            <a:ext cx="5736772" cy="195942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s-ES" sz="1600" dirty="0" smtClean="0"/>
              <a:t>- Cierran </a:t>
            </a:r>
            <a:r>
              <a:rPr lang="es-ES" sz="1600" dirty="0"/>
              <a:t>el Ciclo de las matemáticas. </a:t>
            </a:r>
            <a:r>
              <a:rPr lang="es-ES" sz="1600" dirty="0" smtClean="0"/>
              <a:t> </a:t>
            </a:r>
          </a:p>
          <a:p>
            <a:pPr algn="just"/>
            <a:r>
              <a:rPr lang="es-ES" sz="1600" dirty="0" smtClean="0"/>
              <a:t>- Se imparten en el Itinerario de </a:t>
            </a:r>
            <a:r>
              <a:rPr lang="es-ES" sz="1600" b="1" dirty="0" smtClean="0"/>
              <a:t>Artístico, Profesional </a:t>
            </a:r>
            <a:r>
              <a:rPr lang="es-ES" sz="1600" dirty="0" smtClean="0"/>
              <a:t>y a elección, en el de </a:t>
            </a:r>
            <a:r>
              <a:rPr lang="es-ES" sz="1600" b="1" dirty="0" smtClean="0"/>
              <a:t>Humanidades</a:t>
            </a:r>
            <a:r>
              <a:rPr lang="es-ES" sz="1600" dirty="0" smtClean="0"/>
              <a:t> y Ciencias Sociales.</a:t>
            </a:r>
          </a:p>
          <a:p>
            <a:pPr marL="285750" indent="-285750" algn="just">
              <a:buFontTx/>
              <a:buChar char="-"/>
            </a:pPr>
            <a:r>
              <a:rPr lang="es-ES" sz="1600" dirty="0" smtClean="0"/>
              <a:t>Orientadas a una Bachillerato </a:t>
            </a:r>
            <a:r>
              <a:rPr lang="es-ES" sz="1600" b="1" dirty="0" smtClean="0"/>
              <a:t>Humanidades</a:t>
            </a:r>
            <a:r>
              <a:rPr lang="es-ES" sz="1600" dirty="0" smtClean="0"/>
              <a:t> (con latín y griego), al Bachillerato de</a:t>
            </a:r>
            <a:r>
              <a:rPr lang="es-ES" sz="1600" b="1" dirty="0" smtClean="0"/>
              <a:t> Artes </a:t>
            </a:r>
            <a:r>
              <a:rPr lang="es-ES" sz="1600" dirty="0" smtClean="0"/>
              <a:t>o a un Ciclo </a:t>
            </a:r>
            <a:r>
              <a:rPr lang="es-ES" sz="1600" b="1" dirty="0"/>
              <a:t>F</a:t>
            </a:r>
            <a:r>
              <a:rPr lang="es-ES" sz="1600" b="1" dirty="0" smtClean="0"/>
              <a:t>ormativo de Grado Medio.</a:t>
            </a:r>
            <a:endParaRPr lang="es-ES" sz="1600" b="1" dirty="0"/>
          </a:p>
        </p:txBody>
      </p:sp>
      <p:sp>
        <p:nvSpPr>
          <p:cNvPr id="9" name="Rectángulo 8"/>
          <p:cNvSpPr/>
          <p:nvPr/>
        </p:nvSpPr>
        <p:spPr>
          <a:xfrm>
            <a:off x="4441371" y="3118680"/>
            <a:ext cx="5736772" cy="243209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s-ES" sz="1400" dirty="0" smtClean="0"/>
              <a:t>- </a:t>
            </a:r>
            <a:r>
              <a:rPr lang="es-ES" sz="1600" dirty="0" smtClean="0"/>
              <a:t>El </a:t>
            </a:r>
            <a:r>
              <a:rPr lang="es-ES" sz="1600" dirty="0"/>
              <a:t>Ciclo de las matemáticas continúa abierto</a:t>
            </a:r>
            <a:r>
              <a:rPr lang="es-ES" sz="1600" dirty="0" smtClean="0"/>
              <a:t>.</a:t>
            </a:r>
          </a:p>
          <a:p>
            <a:pPr algn="just"/>
            <a:r>
              <a:rPr lang="es-ES" sz="1600" dirty="0" smtClean="0"/>
              <a:t>- Se </a:t>
            </a:r>
            <a:r>
              <a:rPr lang="es-ES" sz="1600" dirty="0"/>
              <a:t>imparten en el Itinerario </a:t>
            </a:r>
            <a:r>
              <a:rPr lang="es-ES" sz="1600" dirty="0" smtClean="0"/>
              <a:t>de </a:t>
            </a:r>
            <a:r>
              <a:rPr lang="es-ES" sz="1600" b="1" dirty="0" smtClean="0"/>
              <a:t>Científico, Tecnológico </a:t>
            </a:r>
            <a:r>
              <a:rPr lang="es-ES" sz="1600" dirty="0" smtClean="0"/>
              <a:t>y a elección, en el de Humanidades y </a:t>
            </a:r>
            <a:r>
              <a:rPr lang="es-ES" sz="1600" b="1" dirty="0" smtClean="0"/>
              <a:t>Ciencias Sociales</a:t>
            </a:r>
            <a:r>
              <a:rPr lang="es-ES" sz="1600" dirty="0" smtClean="0"/>
              <a:t>.</a:t>
            </a:r>
            <a:endParaRPr lang="es-ES" sz="1600" dirty="0"/>
          </a:p>
          <a:p>
            <a:pPr marL="285750" indent="-285750" algn="just">
              <a:buFontTx/>
              <a:buChar char="-"/>
            </a:pPr>
            <a:r>
              <a:rPr lang="es-ES" sz="1600" dirty="0" smtClean="0"/>
              <a:t>Orientadas </a:t>
            </a:r>
            <a:r>
              <a:rPr lang="es-ES" sz="1600" dirty="0"/>
              <a:t>a </a:t>
            </a:r>
            <a:r>
              <a:rPr lang="es-ES" sz="1600" dirty="0" smtClean="0"/>
              <a:t>estudiar el Bachillerato de </a:t>
            </a:r>
            <a:r>
              <a:rPr lang="es-ES" sz="1600" b="1" dirty="0" smtClean="0"/>
              <a:t>Ciencias y Tecnología</a:t>
            </a:r>
            <a:r>
              <a:rPr lang="es-ES" sz="1600" dirty="0" smtClean="0"/>
              <a:t> o de </a:t>
            </a:r>
            <a:r>
              <a:rPr lang="es-ES" sz="1600" b="1" dirty="0" smtClean="0"/>
              <a:t>Ciencias Sociales</a:t>
            </a:r>
            <a:r>
              <a:rPr lang="es-ES" sz="1600" dirty="0" smtClean="0"/>
              <a:t>. </a:t>
            </a:r>
          </a:p>
          <a:p>
            <a:pPr marL="285750" indent="-285750" algn="just">
              <a:buFontTx/>
              <a:buChar char="-"/>
            </a:pPr>
            <a:r>
              <a:rPr lang="es-ES" sz="1600" dirty="0" smtClean="0"/>
              <a:t>También puede se recomendables para </a:t>
            </a:r>
            <a:r>
              <a:rPr lang="es-ES" sz="1600" b="1" dirty="0" smtClean="0"/>
              <a:t>Ciclos Formativos </a:t>
            </a:r>
            <a:r>
              <a:rPr lang="es-ES" sz="1600" b="1" dirty="0"/>
              <a:t>de Grado Medio </a:t>
            </a:r>
            <a:r>
              <a:rPr lang="es-ES" sz="1600" dirty="0"/>
              <a:t>donde </a:t>
            </a:r>
            <a:r>
              <a:rPr lang="es-ES" sz="1600" dirty="0" smtClean="0"/>
              <a:t>los conocimientos matemáticos sean importantes como podrían ser por ejemplo, las Familias profesionales de Química, Sanidad o Administración y Gestión. </a:t>
            </a:r>
            <a:endParaRPr lang="es-ES" sz="1600" dirty="0"/>
          </a:p>
        </p:txBody>
      </p:sp>
      <p:sp>
        <p:nvSpPr>
          <p:cNvPr id="13" name="Más 12"/>
          <p:cNvSpPr/>
          <p:nvPr/>
        </p:nvSpPr>
        <p:spPr>
          <a:xfrm>
            <a:off x="11125200" y="293914"/>
            <a:ext cx="674914" cy="598715"/>
          </a:xfrm>
          <a:prstGeom prst="mathPl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Menos 13"/>
          <p:cNvSpPr/>
          <p:nvPr/>
        </p:nvSpPr>
        <p:spPr>
          <a:xfrm>
            <a:off x="10722429" y="1224720"/>
            <a:ext cx="587828" cy="484337"/>
          </a:xfrm>
          <a:prstGeom prst="mathMin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Multiplicar 14"/>
          <p:cNvSpPr/>
          <p:nvPr/>
        </p:nvSpPr>
        <p:spPr>
          <a:xfrm>
            <a:off x="11538857" y="1828800"/>
            <a:ext cx="652234" cy="805543"/>
          </a:xfrm>
          <a:prstGeom prst="mathMultiply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División 16"/>
          <p:cNvSpPr/>
          <p:nvPr/>
        </p:nvSpPr>
        <p:spPr>
          <a:xfrm>
            <a:off x="10570029" y="3118680"/>
            <a:ext cx="664028" cy="538920"/>
          </a:xfrm>
          <a:prstGeom prst="mathDivid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Igual que 17"/>
          <p:cNvSpPr/>
          <p:nvPr/>
        </p:nvSpPr>
        <p:spPr>
          <a:xfrm>
            <a:off x="11310257" y="4334725"/>
            <a:ext cx="707571" cy="727804"/>
          </a:xfrm>
          <a:prstGeom prst="mathEqual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19" name="Distinto de 18"/>
          <p:cNvSpPr/>
          <p:nvPr/>
        </p:nvSpPr>
        <p:spPr>
          <a:xfrm>
            <a:off x="10570029" y="5725886"/>
            <a:ext cx="849085" cy="664028"/>
          </a:xfrm>
          <a:prstGeom prst="mathNotEqual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5574</TotalTime>
  <Words>699</Words>
  <Application>Microsoft Office PowerPoint</Application>
  <PresentationFormat>Panorámica</PresentationFormat>
  <Paragraphs>143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11</vt:i4>
      </vt:variant>
      <vt:variant>
        <vt:lpstr>Tema</vt:lpstr>
      </vt:variant>
      <vt:variant>
        <vt:i4>4</vt:i4>
      </vt:variant>
      <vt:variant>
        <vt:lpstr>Títulos de diapositiva</vt:lpstr>
      </vt:variant>
      <vt:variant>
        <vt:i4>15</vt:i4>
      </vt:variant>
    </vt:vector>
  </HeadingPairs>
  <TitlesOfParts>
    <vt:vector size="30" baseType="lpstr">
      <vt:lpstr>Arial</vt:lpstr>
      <vt:lpstr>Calibri</vt:lpstr>
      <vt:lpstr>Century</vt:lpstr>
      <vt:lpstr>DejaVu Sans</vt:lpstr>
      <vt:lpstr>Gill Sans MT</vt:lpstr>
      <vt:lpstr>Lucida Handwriting</vt:lpstr>
      <vt:lpstr>StarSymbol</vt:lpstr>
      <vt:lpstr>Symbol</vt:lpstr>
      <vt:lpstr>Trebuchet MS</vt:lpstr>
      <vt:lpstr>Wingdings</vt:lpstr>
      <vt:lpstr>Wingdings 3</vt:lpstr>
      <vt:lpstr>Office Theme</vt:lpstr>
      <vt:lpstr>Office Theme</vt:lpstr>
      <vt:lpstr>Office Theme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subject/>
  <dc:creator>Marta Cuenca Carcelén</dc:creator>
  <dc:description/>
  <cp:lastModifiedBy>Oliveros Granado, Cristina</cp:lastModifiedBy>
  <cp:revision>151</cp:revision>
  <cp:lastPrinted>2025-03-28T09:28:30Z</cp:lastPrinted>
  <dcterms:created xsi:type="dcterms:W3CDTF">2023-01-16T11:58:03Z</dcterms:created>
  <dcterms:modified xsi:type="dcterms:W3CDTF">2026-05-12T10:50:07Z</dcterms:modified>
  <dc:language>es-ES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Panorámica</vt:lpwstr>
  </property>
  <property fmtid="{D5CDD505-2E9C-101B-9397-08002B2CF9AE}" pid="3" name="Slides">
    <vt:r8>28</vt:r8>
  </property>
</Properties>
</file>