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325" r:id="rId4"/>
    <p:sldId id="344" r:id="rId5"/>
    <p:sldId id="348" r:id="rId6"/>
    <p:sldId id="328" r:id="rId7"/>
    <p:sldId id="323" r:id="rId8"/>
    <p:sldId id="278" r:id="rId9"/>
    <p:sldId id="282" r:id="rId10"/>
    <p:sldId id="346" r:id="rId11"/>
    <p:sldId id="347" r:id="rId12"/>
  </p:sldIdLst>
  <p:sldSz cx="12192000" cy="6858000"/>
  <p:notesSz cx="6888163" cy="100187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BAC4-D1E2-4CD1-AE5E-C13C6A7AE6D4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852D7-8D68-4FE0-9490-48726500C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64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AE2E3BA-6207-20BC-FFBA-D87BC62B39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CCB1818-49C4-4E19-9238-A9B43CC76F2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3729" name="Rectangle 1">
            <a:extLst>
              <a:ext uri="{FF2B5EF4-FFF2-40B4-BE49-F238E27FC236}">
                <a16:creationId xmlns:a16="http://schemas.microsoft.com/office/drawing/2014/main" id="{EB0A9D06-EAD3-E191-3555-B1A151B0D1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31C16098-53B8-0B38-FDF1-F21D711A82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C813EFE9-4998-B668-7195-2AD6638445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2BBC1E0-0950-4C7A-947D-72ED29C2E90F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4753" name="Rectangle 1">
            <a:extLst>
              <a:ext uri="{FF2B5EF4-FFF2-40B4-BE49-F238E27FC236}">
                <a16:creationId xmlns:a16="http://schemas.microsoft.com/office/drawing/2014/main" id="{07AD3D23-68D7-F831-4263-3DB2DE5B19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63FC9CAD-DD3C-5C34-550B-3AAA69D1C9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177E5-0FF6-2AC7-8186-27371F0A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BEAAED-F472-F25C-6D26-EB759B0CE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06637E-84F1-4897-07FE-A62E130C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0058B4-0449-8915-5A4D-E3A72945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602BB-EF77-1BF4-F1DA-5E1399A3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07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740CC-29C6-E0CE-2688-D947919F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458A1B-E4F0-0A99-045B-DFC0E0F65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07210-F86C-7972-1CB0-41368BD5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EB486-B828-47C5-41F4-1DED53D4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E6DD6-950D-B707-AA72-BBE7A798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51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2140EB-3786-9435-0676-5B2CF9A54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C4A9F-6863-B58B-3D10-1D45B43B8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5C1C31-10D9-0473-D59B-176DE703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82FC-53E0-E08D-B3B3-431575C4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C4416-AA7A-1DBA-7094-9E735DF9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59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841EB-A9D2-A106-EF01-B210873B5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D56200-59B4-F015-29B2-7BB112E67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EC9FB2-C38B-4F22-6FB8-F4301F54E8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A7A960-125A-4411-8A4E-647C0FD4B07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2710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0ADF6-02F7-281A-E9F3-7971AD10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C850E-2630-D966-A05E-BDA59781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F89441-099C-C95C-AF2F-AC6264C13A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E9044E-9B38-4901-8DD6-30A57C01D0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779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72E18-AFD8-8F07-8546-B13DA6DE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564A9C-CD8A-706B-C6A8-9ABE1DBB8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AD4FDA-6608-3159-D79A-BBBA733FCC5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63A543-CA0D-4360-B48D-CED71EFDE28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996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BDE09-4EDA-B36D-BBCE-FEC9C420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7BEB1-3164-AC38-6B3B-780853F3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72100" cy="45069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2E294F-A383-69EA-569A-EE398D2F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1" y="1600201"/>
            <a:ext cx="5372100" cy="45069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96D9AB-C24D-3F3C-D532-2C9AA70DEE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727892-2B8B-4312-ACEC-E51FAFBD4D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263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F7684-7435-1D90-B908-F3B9ED9B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FFD159-82B9-49FB-E571-B9CBB07D3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1E8375-7A35-57F9-A810-84090E410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8BC715-1303-C39F-CB93-EB888AE27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2F8329-B4CF-4622-4937-1AFB0ACA7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30B1AA-D5F2-D229-C97E-FA7DC3FB6E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20BF7A-390F-435C-803B-91AB80EBE9E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49641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8E8F2-892C-89AB-3F38-506ED49D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0908F32-E6BA-AD57-E81D-1758CE8E23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830CBC-E306-4A80-88B0-2675F383742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7699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1E15F8-7A90-AB5C-6218-AAD47C9A06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0DF32E-95EE-42C1-8220-7C4CD6FB862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68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19681-3A5C-F1E6-DF59-9BEDB709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8C17-1755-5060-F73A-564A412BB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020ED4-200C-37D3-B23B-7E8F745FB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C1FD36-33D5-7B89-DE19-23327BC1A37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22468C-F169-417C-865F-32883D952E3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849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6510C-5B9E-C4B4-1E51-A1E74105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B60BDF-E498-3292-4617-DD5DF4F8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D5D11-47B7-4A84-8EEC-8F62FBB7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1C3F9-4E33-3108-F51C-C5391491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C8E9C-58CE-3D41-1466-8597C719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68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B82AA-B2EA-712C-24E9-B16B10AB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BA2776-A66A-BD68-692E-B220E168E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D3E1F3-DFC6-A586-97C7-7D448D9DA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CE9678-2AD9-7A50-5503-20091905E2A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4E3B23-0070-4DB7-89F4-59A214847E2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178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EADC4-4A96-4116-383D-487BE2DC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C64BB3-8F3F-9E10-CBF9-7665EF388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AE5C8F-01F1-A3E9-B9AA-66724091E9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EE2768-E0AF-4A69-B2E5-6555EC9B07A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368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89CAD3-613B-AF7C-AD65-F924843AA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20152" y="274639"/>
            <a:ext cx="2736849" cy="5832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B893F5-4D2F-0670-A70D-483906007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07351" cy="5832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3CBD05-935E-88E9-84EE-A22F0BD77A1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1B39F6-DA82-4457-808E-7B25789A080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581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A1E92-A1B8-AD53-3E1F-F24C32B2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81987C-4E0A-61B9-F291-94F74862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010C5-630C-2463-FBDB-9DFCE63C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23B90-7E36-5FD2-CC8B-66A1A2FF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80A407-0A69-96D6-C426-0789F064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80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D9E92-A592-C889-DBE4-9F1E3476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5A06AE-252D-A490-51FC-8651E9557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F8D131-386D-0FBE-7936-9F7130D6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66D57B-59DB-18EA-AF64-26A3EB4C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8BE49F-9874-8589-092C-13EA3AE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43A59B-6F29-258B-B046-E1000B39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88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3D191-F16D-02D6-21D2-D9847210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24E14-4380-C178-979A-050403B9B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C2E7EE-F43F-149E-4B83-E6AD97E89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C66433-3540-6403-D91E-D20FAFF59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10C5EC-331A-737C-992A-5E6DC67EE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BB2438-FFE7-934F-DF66-BA02FBD0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9877AE-1B36-7024-2D54-EE76D0D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463E02-2939-8CF9-C7A3-F36408C9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64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A783C-FE08-FFA8-EA19-1D32EB4A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8EC16F-5AB3-95E3-BA07-E15D3D47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D60B2-3153-0AE6-D938-B1650CF4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0D0EC0-E00C-77C0-040F-A7CDE063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63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0C5AE7-3E21-EA27-330D-9A817FE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B44E11-FF5A-4497-DF31-EC299853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80A87E-A789-AE48-1600-C845B79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08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FCF73-5F4F-E7E1-5B90-82BF0E77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F63BFB-218A-87A1-E035-5E4F5BD7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54156A-9A5B-BCC8-1580-A26F737AA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C352E5-470A-D89F-DEAB-91334023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CD7B29-E2F8-F09E-2D5D-AE3A7C7F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03BD05-B9C6-8E83-3FC1-F90DD0E3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88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EE668-4C6E-CB86-DC0E-CE1EC9B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287DE6-A49A-250F-5B46-7D6BD2C64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DD4E1D-73D6-1D89-0DEE-4938FC7C7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608D54-0551-E643-5896-275F8358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5DB8E3-0736-B2D8-7923-BB528C56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257E2B-207C-8B9F-48AB-D74C434C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54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0C9B9-0566-616B-2747-2CF906FF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0B4468-9BDD-9C48-F154-CC0B4772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C25CA9-9796-5F4B-0FEF-44CE216A6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EBDA-1F1A-414C-B258-D51C711EEA9A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F9D36-85C0-FA51-6315-63EB5539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605C3-7975-6B79-0E4F-EDF73BB80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C6B23EA7-03D7-9C76-D7E8-6F27F4AE2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474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A919724-D78C-D845-DF50-9E1E826F5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4740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0980C8A2-43F1-17BD-5C33-BF0B8244F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6356350"/>
            <a:ext cx="284268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90AD0F81-DE7C-281C-5971-C0F09A48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1B3ECA-7E57-A70C-2AE2-B34FABFDD9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19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62F2BDFA-B635-4178-A4B7-3A9B00C8DEE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51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lorienta.com/seoane/orientaline.php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hyperlink" Target="https://elorienta.com/seoan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fp/folletos-informativos-mapa-oferta-f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8E0145BA-2BD1-1E00-F60C-93AAC379F408}"/>
              </a:ext>
            </a:extLst>
          </p:cNvPr>
          <p:cNvSpPr txBox="1"/>
          <p:nvPr/>
        </p:nvSpPr>
        <p:spPr>
          <a:xfrm>
            <a:off x="416560" y="1056640"/>
            <a:ext cx="311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/>
              <a:t>O MEU ITINERARIO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2219FB8-2BC1-1727-22A9-ADB38E9D1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31" y="0"/>
            <a:ext cx="4940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3B65E646-36D3-A614-412E-9459D6D1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836614"/>
            <a:ext cx="860425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05DD3F-0FF7-71C6-4635-A8E32BF4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227" y="0"/>
            <a:ext cx="4819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0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D95798D-A971-079C-8DBF-44E44225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49" y="24313"/>
            <a:ext cx="6823711" cy="68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9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Orienta 2022/2023 | I.E.S. ATEGUA">
            <a:hlinkClick r:id="rId2"/>
            <a:extLst>
              <a:ext uri="{FF2B5EF4-FFF2-40B4-BE49-F238E27FC236}">
                <a16:creationId xmlns:a16="http://schemas.microsoft.com/office/drawing/2014/main" id="{43CB3860-CFB9-47AE-CE6C-C69A19AF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589088"/>
            <a:ext cx="46101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BFC0FB-AA0F-BE5E-ED67-A094F2EA3A98}"/>
              </a:ext>
            </a:extLst>
          </p:cNvPr>
          <p:cNvSpPr txBox="1"/>
          <p:nvPr/>
        </p:nvSpPr>
        <p:spPr>
          <a:xfrm>
            <a:off x="3790950" y="335537"/>
            <a:ext cx="494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r>
              <a:rPr lang="gl-ES" sz="28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El Orienta IES LUÍS SEOANE</a:t>
            </a:r>
            <a:endParaRPr lang="gl-ES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BE7FCE-E528-0DB3-9D98-1664B3FAE414}"/>
              </a:ext>
            </a:extLst>
          </p:cNvPr>
          <p:cNvSpPr txBox="1"/>
          <p:nvPr/>
        </p:nvSpPr>
        <p:spPr>
          <a:xfrm>
            <a:off x="4705350" y="1052512"/>
            <a:ext cx="212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OrientaLine</a:t>
            </a:r>
            <a:r>
              <a:rPr lang="gl-ES" sz="2800" b="1" dirty="0"/>
              <a:t>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F2B302-6A6A-FD45-0234-9AF996AC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2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E36B4-1BB7-7BB9-8A8F-7CE7420F9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67" y="431801"/>
            <a:ext cx="9999133" cy="2717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</a:rPr>
              <a:t>EDUCACIÓN SECUNDARIA POSTOBRIGATORIA</a:t>
            </a:r>
            <a:endParaRPr lang="es-ES" b="1" dirty="0">
              <a:solidFill>
                <a:schemeClr val="bg1"/>
              </a:solidFill>
              <a:latin typeface="Sitka Text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0BA37-844D-7729-EAB8-A464EF41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467" y="3149601"/>
            <a:ext cx="9999133" cy="21081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pPr algn="just"/>
            <a:r>
              <a:rPr lang="es-ES" sz="4400" b="1" dirty="0">
                <a:latin typeface="Sitka Text" pitchFamily="2" charset="0"/>
              </a:rPr>
              <a:t> </a:t>
            </a:r>
            <a:r>
              <a:rPr lang="es-ES" sz="5100" b="1" dirty="0">
                <a:latin typeface="Sitka Text" pitchFamily="2" charset="0"/>
              </a:rPr>
              <a:t>O </a:t>
            </a:r>
            <a:r>
              <a:rPr lang="es-ES" sz="5100" b="1" dirty="0" err="1">
                <a:latin typeface="Sitka Text" pitchFamily="2" charset="0"/>
              </a:rPr>
              <a:t>bacharelato</a:t>
            </a:r>
            <a:r>
              <a:rPr lang="es-ES" sz="5100" b="1" dirty="0">
                <a:latin typeface="Sitka Text" pitchFamily="2" charset="0"/>
              </a:rPr>
              <a:t> é </a:t>
            </a:r>
            <a:r>
              <a:rPr lang="es-ES" sz="5100" b="1" dirty="0" err="1">
                <a:latin typeface="Sitka Text" pitchFamily="2" charset="0"/>
              </a:rPr>
              <a:t>unha</a:t>
            </a:r>
            <a:r>
              <a:rPr lang="es-ES" sz="5100" b="1" dirty="0">
                <a:latin typeface="Sitka Text" pitchFamily="2" charset="0"/>
              </a:rPr>
              <a:t> das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que conforman a educación secundaria </a:t>
            </a:r>
            <a:r>
              <a:rPr lang="es-ES" sz="5100" b="1" dirty="0" err="1">
                <a:latin typeface="Sitka Text" pitchFamily="2" charset="0"/>
              </a:rPr>
              <a:t>postobrigatoria</a:t>
            </a:r>
            <a:r>
              <a:rPr lang="es-ES" sz="5100" b="1" dirty="0">
                <a:latin typeface="Sitka Text" pitchFamily="2" charset="0"/>
              </a:rPr>
              <a:t>, </a:t>
            </a:r>
            <a:r>
              <a:rPr lang="es-ES" sz="5100" b="1" dirty="0" err="1">
                <a:latin typeface="Sitka Text" pitchFamily="2" charset="0"/>
              </a:rPr>
              <a:t>xunto</a:t>
            </a:r>
            <a:r>
              <a:rPr lang="es-ES" sz="5100" b="1" dirty="0">
                <a:latin typeface="Sitka Text" pitchFamily="2" charset="0"/>
              </a:rPr>
              <a:t> coa formación profesional de grao medio, 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artísticas </a:t>
            </a:r>
            <a:r>
              <a:rPr lang="es-ES" sz="5100" b="1" dirty="0" err="1">
                <a:latin typeface="Sitka Text" pitchFamily="2" charset="0"/>
              </a:rPr>
              <a:t>profesionais</a:t>
            </a:r>
            <a:r>
              <a:rPr lang="es-ES" sz="5100" b="1" dirty="0">
                <a:latin typeface="Sitka Text" pitchFamily="2" charset="0"/>
              </a:rPr>
              <a:t>, tanto de música e de danza como de artes plásticas e deseño de grao medio, e 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deportivas de grao medio.</a:t>
            </a:r>
          </a:p>
        </p:txBody>
      </p:sp>
    </p:spTree>
    <p:extLst>
      <p:ext uri="{BB962C8B-B14F-4D97-AF65-F5344CB8AC3E}">
        <p14:creationId xmlns:p14="http://schemas.microsoft.com/office/powerpoint/2010/main" val="305436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0C874-4A89-38EF-6CF1-5EBAB1DE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564"/>
            <a:ext cx="10515600" cy="1404362"/>
          </a:xfrm>
        </p:spPr>
        <p:txBody>
          <a:bodyPr>
            <a:normAutofit fontScale="90000"/>
          </a:bodyPr>
          <a:lstStyle/>
          <a:p>
            <a:pPr rtl="0"/>
            <a:b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</a:br>
            <a: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  <a:t>CICLOS FORMATIVOS DE FORMACIÓN </a:t>
            </a:r>
            <a:r>
              <a:rPr lang="es-ES" sz="3600" b="1" i="0" u="none" strike="noStrike" dirty="0">
                <a:solidFill>
                  <a:srgbClr val="000000"/>
                </a:solidFill>
                <a:latin typeface="Sitka Text" pitchFamily="2" charset="0"/>
              </a:rPr>
              <a:t>    </a:t>
            </a:r>
            <a: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  <a:t>PROFESIONAL</a:t>
            </a:r>
            <a:endParaRPr lang="es-ES" dirty="0"/>
          </a:p>
        </p:txBody>
      </p:sp>
      <p:pic>
        <p:nvPicPr>
          <p:cNvPr id="2050" name="Picture 2" descr="Medidas FP Xunta de Galicia - Liceo La PazLiceo La Paz">
            <a:extLst>
              <a:ext uri="{FF2B5EF4-FFF2-40B4-BE49-F238E27FC236}">
                <a16:creationId xmlns:a16="http://schemas.microsoft.com/office/drawing/2014/main" id="{89754FD9-7539-3FEB-28A6-70F029DB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64" y="2032000"/>
            <a:ext cx="3269672" cy="30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8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OS DE FORMACIÓN PROFESIONAL: ENQUISAS PARA AXUDAR A TOMAR DECISIÓNS |  GUÍA DE INFORMACIÓN ACADÉMICA E PROFESIONAL">
            <a:extLst>
              <a:ext uri="{FF2B5EF4-FFF2-40B4-BE49-F238E27FC236}">
                <a16:creationId xmlns:a16="http://schemas.microsoft.com/office/drawing/2014/main" id="{98DC8753-BAB6-4391-FD83-851E127C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791210"/>
            <a:ext cx="39433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666CDA-10EA-DF80-0BFE-D6B3A31B40B9}"/>
              </a:ext>
            </a:extLst>
          </p:cNvPr>
          <p:cNvSpPr txBox="1"/>
          <p:nvPr/>
        </p:nvSpPr>
        <p:spPr>
          <a:xfrm>
            <a:off x="4154805" y="264160"/>
            <a:ext cx="560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FAMILIAS PROFESIONAIS DA FP: Folletos informativos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119382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052FE0D-A153-F318-0000-DF09721E79C7}"/>
              </a:ext>
            </a:extLst>
          </p:cNvPr>
          <p:cNvSpPr txBox="1"/>
          <p:nvPr/>
        </p:nvSpPr>
        <p:spPr>
          <a:xfrm>
            <a:off x="335280" y="1534160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/>
              <a:t>O MEU ITINERARIO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F0C5952-4AE3-CD84-BCF6-A32ADC74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191" y="0"/>
            <a:ext cx="5377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50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82</Words>
  <Application>Microsoft Office PowerPoint</Application>
  <PresentationFormat>Panorámica</PresentationFormat>
  <Paragraphs>10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Sitka Text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EDUCACIÓN SECUNDARIA POSTOBRIGATORIA</vt:lpstr>
      <vt:lpstr> CICLOS FORMATIVOS DE FORMACIÓN     PROFESIONAL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BACHARELATO LOMLOE</dc:title>
  <dc:creator>Usuario</dc:creator>
  <cp:lastModifiedBy>Usuario</cp:lastModifiedBy>
  <cp:revision>38</cp:revision>
  <cp:lastPrinted>2023-03-01T18:12:02Z</cp:lastPrinted>
  <dcterms:created xsi:type="dcterms:W3CDTF">2023-01-16T16:17:55Z</dcterms:created>
  <dcterms:modified xsi:type="dcterms:W3CDTF">2023-12-01T08:25:48Z</dcterms:modified>
</cp:coreProperties>
</file>